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1263" cy="10261600"/>
  <p:notesSz cx="6735763" cy="9866313"/>
  <p:defaultTextStyle>
    <a:defPPr>
      <a:defRPr lang="ja-JP"/>
    </a:defPPr>
    <a:lvl1pPr marL="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FFFFCC"/>
    <a:srgbClr val="FFFF00"/>
    <a:srgbClr val="FFFF81"/>
    <a:srgbClr val="FFFF9F"/>
    <a:srgbClr val="99FF66"/>
    <a:srgbClr val="FFFF3B"/>
    <a:srgbClr val="FFFF0D"/>
    <a:srgbClr val="E7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50" y="-72"/>
      </p:cViewPr>
      <p:guideLst>
        <p:guide orient="horz" pos="3232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7BF590CD-1D39-4520-BD5D-34C40EDA58D2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1363"/>
            <a:ext cx="27225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F1D5B796-6CA8-4D80-B6B5-9F7CA4FDB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19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8369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755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6736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5920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55105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64288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73472" algn="l" defTabSz="1018369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1363"/>
            <a:ext cx="2722563" cy="36972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5B796-6CA8-4D80-B6B5-9F7CA4FDB07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77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6" y="3187751"/>
            <a:ext cx="6427074" cy="219959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5814907"/>
            <a:ext cx="5292884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10943"/>
            <a:ext cx="1701285" cy="875561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4" y="410943"/>
            <a:ext cx="4977832" cy="87556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9" y="6594028"/>
            <a:ext cx="6427074" cy="203806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9" y="4349307"/>
            <a:ext cx="6427074" cy="224472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3673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459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551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642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734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394377"/>
            <a:ext cx="3339558" cy="67721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5" y="2296984"/>
            <a:ext cx="3340871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5" y="3254257"/>
            <a:ext cx="3340871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296984"/>
            <a:ext cx="3342183" cy="95727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300" b="1"/>
            </a:lvl2pPr>
            <a:lvl3pPr marL="1018369" indent="0">
              <a:buNone/>
              <a:defRPr sz="2000" b="1"/>
            </a:lvl3pPr>
            <a:lvl4pPr marL="1527552" indent="0">
              <a:buNone/>
              <a:defRPr sz="1800" b="1"/>
            </a:lvl4pPr>
            <a:lvl5pPr marL="2036736" indent="0">
              <a:buNone/>
              <a:defRPr sz="1800" b="1"/>
            </a:lvl5pPr>
            <a:lvl6pPr marL="2545920" indent="0">
              <a:buNone/>
              <a:defRPr sz="1800" b="1"/>
            </a:lvl6pPr>
            <a:lvl7pPr marL="3055105" indent="0">
              <a:buNone/>
              <a:defRPr sz="1800" b="1"/>
            </a:lvl7pPr>
            <a:lvl8pPr marL="3564288" indent="0">
              <a:buNone/>
              <a:defRPr sz="1800" b="1"/>
            </a:lvl8pPr>
            <a:lvl9pPr marL="407347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254257"/>
            <a:ext cx="3342183" cy="591229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08565"/>
            <a:ext cx="2487604" cy="173877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5" y="408567"/>
            <a:ext cx="4226957" cy="87579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147338"/>
            <a:ext cx="2487604" cy="701922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1" y="7183122"/>
            <a:ext cx="4536758" cy="84800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1" y="916893"/>
            <a:ext cx="4536758" cy="6156960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9" indent="0">
              <a:buNone/>
              <a:defRPr sz="2700"/>
            </a:lvl3pPr>
            <a:lvl4pPr marL="1527552" indent="0">
              <a:buNone/>
              <a:defRPr sz="2300"/>
            </a:lvl4pPr>
            <a:lvl5pPr marL="2036736" indent="0">
              <a:buNone/>
              <a:defRPr sz="2300"/>
            </a:lvl5pPr>
            <a:lvl6pPr marL="2545920" indent="0">
              <a:buNone/>
              <a:defRPr sz="2300"/>
            </a:lvl6pPr>
            <a:lvl7pPr marL="3055105" indent="0">
              <a:buNone/>
              <a:defRPr sz="2300"/>
            </a:lvl7pPr>
            <a:lvl8pPr marL="3564288" indent="0">
              <a:buNone/>
              <a:defRPr sz="2300"/>
            </a:lvl8pPr>
            <a:lvl9pPr marL="407347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1" y="8031130"/>
            <a:ext cx="4536758" cy="1204311"/>
          </a:xfrm>
        </p:spPr>
        <p:txBody>
          <a:bodyPr/>
          <a:lstStyle>
            <a:lvl1pPr marL="0" indent="0">
              <a:buNone/>
              <a:defRPr sz="1500"/>
            </a:lvl1pPr>
            <a:lvl2pPr marL="509184" indent="0">
              <a:buNone/>
              <a:defRPr sz="1300"/>
            </a:lvl2pPr>
            <a:lvl3pPr marL="1018369" indent="0">
              <a:buNone/>
              <a:defRPr sz="1100"/>
            </a:lvl3pPr>
            <a:lvl4pPr marL="1527552" indent="0">
              <a:buNone/>
              <a:defRPr sz="1000"/>
            </a:lvl4pPr>
            <a:lvl5pPr marL="2036736" indent="0">
              <a:buNone/>
              <a:defRPr sz="1000"/>
            </a:lvl5pPr>
            <a:lvl6pPr marL="2545920" indent="0">
              <a:buNone/>
              <a:defRPr sz="1000"/>
            </a:lvl6pPr>
            <a:lvl7pPr marL="3055105" indent="0">
              <a:buNone/>
              <a:defRPr sz="1000"/>
            </a:lvl7pPr>
            <a:lvl8pPr marL="3564288" indent="0">
              <a:buNone/>
              <a:defRPr sz="1000"/>
            </a:lvl8pPr>
            <a:lvl9pPr marL="40734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10941"/>
            <a:ext cx="6805137" cy="1710266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4377"/>
            <a:ext cx="6805137" cy="6772181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3" y="9510986"/>
            <a:ext cx="2394400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510986"/>
            <a:ext cx="1764295" cy="546335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1018369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4" indent="-318240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6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4" indent="-254592" algn="l" defTabSz="1018369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8" indent="-254592" algn="l" defTabSz="1018369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3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6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80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4" indent="-254592" algn="l" defTabSz="1018369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9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6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20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5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8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72" algn="l" defTabSz="1018369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315913"/>
            <a:ext cx="7267575" cy="989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8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12646923" y="2124372"/>
            <a:ext cx="948740" cy="250641"/>
          </a:xfrm>
          <a:prstGeom prst="rect">
            <a:avLst/>
          </a:prstGeom>
          <a:noFill/>
        </p:spPr>
        <p:txBody>
          <a:bodyPr wrap="square" lIns="94302" tIns="47151" rIns="94302" bIns="47151" rtlCol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詳しくは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3335460" y="2111839"/>
            <a:ext cx="2133037" cy="262709"/>
            <a:chOff x="4737424" y="8129902"/>
            <a:chExt cx="2031378" cy="25807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4747944" y="8129902"/>
              <a:ext cx="2020858" cy="252748"/>
              <a:chOff x="4747944" y="8129902"/>
              <a:chExt cx="2020858" cy="252748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4747944" y="8129902"/>
                <a:ext cx="2020858" cy="2527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6" name="直線コネクタ 5"/>
              <p:cNvCxnSpPr/>
              <p:nvPr/>
            </p:nvCxnSpPr>
            <p:spPr>
              <a:xfrm>
                <a:off x="6287933" y="8129902"/>
                <a:ext cx="0" cy="25274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テキスト ボックス 35"/>
            <p:cNvSpPr txBox="1"/>
            <p:nvPr/>
          </p:nvSpPr>
          <p:spPr>
            <a:xfrm>
              <a:off x="4737424" y="8141757"/>
              <a:ext cx="14193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漢検　みんなで合格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289401" y="8129902"/>
              <a:ext cx="4794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検索</a:t>
              </a:r>
              <a:endPara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9553" y="6842841"/>
            <a:ext cx="1083810" cy="1492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7492" y="5098293"/>
            <a:ext cx="935505" cy="1427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5245" y="8587313"/>
            <a:ext cx="1892428" cy="145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631833" y="5390752"/>
            <a:ext cx="6275761" cy="245217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8170" tIns="47151" rIns="371268" bIns="47151"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当校では</a:t>
            </a:r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年間■回程度、「漢検」を実施しています。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次回の検定については、以下のとおりです。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受検をご希望の方はお早めにお申し込みください。</a:t>
            </a:r>
            <a:endParaRPr lang="en-US" altLang="ja-JP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■検定日　　　　●月●日（●）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■申込締切日　　●月●日（●）　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3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■申込窓口　　　●●先生まで</a:t>
            </a:r>
            <a:endParaRPr lang="en-US" altLang="ja-JP" sz="2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361061" y="5130800"/>
            <a:ext cx="4574501" cy="47902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lang="ja-JP" altLang="en-U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当校での次回の「漢検」のご案内</a:t>
            </a:r>
            <a:endParaRPr kumimoji="1" lang="ja-JP" altLang="en-US" dirty="0">
              <a:solidFill>
                <a:schemeClr val="accent6">
                  <a:lumMod val="20000"/>
                  <a:lumOff val="8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31833" y="8209431"/>
            <a:ext cx="6275761" cy="175921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302" tIns="47151" rIns="94302" bIns="47151" rtlCol="0" anchor="ctr"/>
          <a:lstStyle/>
          <a:p>
            <a:pPr algn="ctr"/>
            <a:r>
              <a:rPr kumimoji="1" lang="ja-JP" altLang="en-US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ここに貴団体の連絡先等を</a:t>
            </a:r>
            <a:endParaRPr kumimoji="1" lang="en-US" altLang="ja-JP" i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自由にご入力ください。</a:t>
            </a:r>
            <a:endParaRPr kumimoji="1" lang="ja-JP" altLang="en-US" i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388938"/>
            <a:ext cx="70294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42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2287</TotalTime>
  <Words>71</Words>
  <Application>Microsoft Office PowerPoint</Application>
  <PresentationFormat>ユーザー設定</PresentationFormat>
  <Paragraphs>15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三島 匡人</dc:creator>
  <cp:lastModifiedBy>中川 朋子</cp:lastModifiedBy>
  <cp:revision>178</cp:revision>
  <cp:lastPrinted>2017-07-07T07:25:47Z</cp:lastPrinted>
  <dcterms:created xsi:type="dcterms:W3CDTF">2017-02-02T23:02:55Z</dcterms:created>
  <dcterms:modified xsi:type="dcterms:W3CDTF">2017-07-07T07:27:05Z</dcterms:modified>
</cp:coreProperties>
</file>