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6948488" cy="9721850"/>
  <p:notesSz cx="6805613" cy="9939338"/>
  <p:defaultTextStyle>
    <a:defPPr>
      <a:defRPr lang="ja-JP"/>
    </a:defPPr>
    <a:lvl1pPr marL="0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1pPr>
    <a:lvl2pPr marL="476265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2pPr>
    <a:lvl3pPr marL="952530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3pPr>
    <a:lvl4pPr marL="1428796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4pPr>
    <a:lvl5pPr marL="1905061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5pPr>
    <a:lvl6pPr marL="2381326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6pPr>
    <a:lvl7pPr marL="2857591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7pPr>
    <a:lvl8pPr marL="3333857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8pPr>
    <a:lvl9pPr marL="3810122" algn="l" defTabSz="952530" rtl="0" eaLnBrk="1" latinLnBrk="0" hangingPunct="1">
      <a:defRPr kumimoji="1"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2">
          <p15:clr>
            <a:srgbClr val="A4A3A4"/>
          </p15:clr>
        </p15:guide>
        <p15:guide id="2" pos="218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2587" y="72"/>
      </p:cViewPr>
      <p:guideLst>
        <p:guide orient="horz" pos="3062"/>
        <p:guide pos="21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21137" y="3020077"/>
            <a:ext cx="5906215" cy="2083896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42273" y="5509048"/>
            <a:ext cx="4863942" cy="24844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62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25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87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05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813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575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338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101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269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6388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78240" y="519850"/>
            <a:ext cx="1172558" cy="11058604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60569" y="519850"/>
            <a:ext cx="3401864" cy="11058604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631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1951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8883" y="6247189"/>
            <a:ext cx="5906215" cy="1930867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8883" y="4120536"/>
            <a:ext cx="5906215" cy="2126654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626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253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287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050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8132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5759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3385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1012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49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60569" y="3024576"/>
            <a:ext cx="2287211" cy="855387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63587" y="3024576"/>
            <a:ext cx="2287211" cy="8553879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384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7425" y="389325"/>
            <a:ext cx="6253639" cy="1620308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7425" y="2176164"/>
            <a:ext cx="3070122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6265" indent="0">
              <a:buNone/>
              <a:defRPr sz="2100" b="1"/>
            </a:lvl2pPr>
            <a:lvl3pPr marL="952530" indent="0">
              <a:buNone/>
              <a:defRPr sz="1900" b="1"/>
            </a:lvl3pPr>
            <a:lvl4pPr marL="1428796" indent="0">
              <a:buNone/>
              <a:defRPr sz="1700" b="1"/>
            </a:lvl4pPr>
            <a:lvl5pPr marL="1905061" indent="0">
              <a:buNone/>
              <a:defRPr sz="1700" b="1"/>
            </a:lvl5pPr>
            <a:lvl6pPr marL="2381326" indent="0">
              <a:buNone/>
              <a:defRPr sz="1700" b="1"/>
            </a:lvl6pPr>
            <a:lvl7pPr marL="2857591" indent="0">
              <a:buNone/>
              <a:defRPr sz="1700" b="1"/>
            </a:lvl7pPr>
            <a:lvl8pPr marL="3333857" indent="0">
              <a:buNone/>
              <a:defRPr sz="1700" b="1"/>
            </a:lvl8pPr>
            <a:lvl9pPr marL="3810122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7425" y="3083086"/>
            <a:ext cx="3070122" cy="560131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29736" y="2176164"/>
            <a:ext cx="3071328" cy="90692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6265" indent="0">
              <a:buNone/>
              <a:defRPr sz="2100" b="1"/>
            </a:lvl2pPr>
            <a:lvl3pPr marL="952530" indent="0">
              <a:buNone/>
              <a:defRPr sz="1900" b="1"/>
            </a:lvl3pPr>
            <a:lvl4pPr marL="1428796" indent="0">
              <a:buNone/>
              <a:defRPr sz="1700" b="1"/>
            </a:lvl4pPr>
            <a:lvl5pPr marL="1905061" indent="0">
              <a:buNone/>
              <a:defRPr sz="1700" b="1"/>
            </a:lvl5pPr>
            <a:lvl6pPr marL="2381326" indent="0">
              <a:buNone/>
              <a:defRPr sz="1700" b="1"/>
            </a:lvl6pPr>
            <a:lvl7pPr marL="2857591" indent="0">
              <a:buNone/>
              <a:defRPr sz="1700" b="1"/>
            </a:lvl7pPr>
            <a:lvl8pPr marL="3333857" indent="0">
              <a:buNone/>
              <a:defRPr sz="1700" b="1"/>
            </a:lvl8pPr>
            <a:lvl9pPr marL="3810122" indent="0">
              <a:buNone/>
              <a:defRPr sz="17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29736" y="3083086"/>
            <a:ext cx="3071328" cy="560131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0232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230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9405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7425" y="387074"/>
            <a:ext cx="2286005" cy="1647313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16666" y="387075"/>
            <a:ext cx="3884398" cy="8297330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7425" y="2034388"/>
            <a:ext cx="2286005" cy="6650017"/>
          </a:xfrm>
        </p:spPr>
        <p:txBody>
          <a:bodyPr/>
          <a:lstStyle>
            <a:lvl1pPr marL="0" indent="0">
              <a:buNone/>
              <a:defRPr sz="1500"/>
            </a:lvl1pPr>
            <a:lvl2pPr marL="476265" indent="0">
              <a:buNone/>
              <a:defRPr sz="1300"/>
            </a:lvl2pPr>
            <a:lvl3pPr marL="952530" indent="0">
              <a:buNone/>
              <a:defRPr sz="1000"/>
            </a:lvl3pPr>
            <a:lvl4pPr marL="1428796" indent="0">
              <a:buNone/>
              <a:defRPr sz="900"/>
            </a:lvl4pPr>
            <a:lvl5pPr marL="1905061" indent="0">
              <a:buNone/>
              <a:defRPr sz="900"/>
            </a:lvl5pPr>
            <a:lvl6pPr marL="2381326" indent="0">
              <a:buNone/>
              <a:defRPr sz="900"/>
            </a:lvl6pPr>
            <a:lvl7pPr marL="2857591" indent="0">
              <a:buNone/>
              <a:defRPr sz="900"/>
            </a:lvl7pPr>
            <a:lvl8pPr marL="3333857" indent="0">
              <a:buNone/>
              <a:defRPr sz="900"/>
            </a:lvl8pPr>
            <a:lvl9pPr marL="3810122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297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61952" y="6805296"/>
            <a:ext cx="4169093" cy="803404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61952" y="868665"/>
            <a:ext cx="4169093" cy="5833110"/>
          </a:xfrm>
        </p:spPr>
        <p:txBody>
          <a:bodyPr/>
          <a:lstStyle>
            <a:lvl1pPr marL="0" indent="0">
              <a:buNone/>
              <a:defRPr sz="3300"/>
            </a:lvl1pPr>
            <a:lvl2pPr marL="476265" indent="0">
              <a:buNone/>
              <a:defRPr sz="2900"/>
            </a:lvl2pPr>
            <a:lvl3pPr marL="952530" indent="0">
              <a:buNone/>
              <a:defRPr sz="2500"/>
            </a:lvl3pPr>
            <a:lvl4pPr marL="1428796" indent="0">
              <a:buNone/>
              <a:defRPr sz="2100"/>
            </a:lvl4pPr>
            <a:lvl5pPr marL="1905061" indent="0">
              <a:buNone/>
              <a:defRPr sz="2100"/>
            </a:lvl5pPr>
            <a:lvl6pPr marL="2381326" indent="0">
              <a:buNone/>
              <a:defRPr sz="2100"/>
            </a:lvl6pPr>
            <a:lvl7pPr marL="2857591" indent="0">
              <a:buNone/>
              <a:defRPr sz="2100"/>
            </a:lvl7pPr>
            <a:lvl8pPr marL="3333857" indent="0">
              <a:buNone/>
              <a:defRPr sz="2100"/>
            </a:lvl8pPr>
            <a:lvl9pPr marL="3810122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61952" y="7608700"/>
            <a:ext cx="4169093" cy="1140966"/>
          </a:xfrm>
        </p:spPr>
        <p:txBody>
          <a:bodyPr/>
          <a:lstStyle>
            <a:lvl1pPr marL="0" indent="0">
              <a:buNone/>
              <a:defRPr sz="1500"/>
            </a:lvl1pPr>
            <a:lvl2pPr marL="476265" indent="0">
              <a:buNone/>
              <a:defRPr sz="1300"/>
            </a:lvl2pPr>
            <a:lvl3pPr marL="952530" indent="0">
              <a:buNone/>
              <a:defRPr sz="1000"/>
            </a:lvl3pPr>
            <a:lvl4pPr marL="1428796" indent="0">
              <a:buNone/>
              <a:defRPr sz="900"/>
            </a:lvl4pPr>
            <a:lvl5pPr marL="1905061" indent="0">
              <a:buNone/>
              <a:defRPr sz="900"/>
            </a:lvl5pPr>
            <a:lvl6pPr marL="2381326" indent="0">
              <a:buNone/>
              <a:defRPr sz="900"/>
            </a:lvl6pPr>
            <a:lvl7pPr marL="2857591" indent="0">
              <a:buNone/>
              <a:defRPr sz="900"/>
            </a:lvl7pPr>
            <a:lvl8pPr marL="3333857" indent="0">
              <a:buNone/>
              <a:defRPr sz="900"/>
            </a:lvl8pPr>
            <a:lvl9pPr marL="3810122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36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7425" y="389325"/>
            <a:ext cx="6253639" cy="1620308"/>
          </a:xfrm>
          <a:prstGeom prst="rect">
            <a:avLst/>
          </a:prstGeom>
        </p:spPr>
        <p:txBody>
          <a:bodyPr vert="horz" lIns="95253" tIns="47627" rIns="95253" bIns="47627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7425" y="2268433"/>
            <a:ext cx="6253639" cy="6415971"/>
          </a:xfrm>
          <a:prstGeom prst="rect">
            <a:avLst/>
          </a:prstGeom>
        </p:spPr>
        <p:txBody>
          <a:bodyPr vert="horz" lIns="95253" tIns="47627" rIns="95253" bIns="47627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7424" y="9010716"/>
            <a:ext cx="1621314" cy="517598"/>
          </a:xfrm>
          <a:prstGeom prst="rect">
            <a:avLst/>
          </a:prstGeom>
        </p:spPr>
        <p:txBody>
          <a:bodyPr vert="horz" lIns="95253" tIns="47627" rIns="95253" bIns="4762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5E721A-6B7C-410E-BEE0-F1BE22102897}" type="datetimeFigureOut">
              <a:rPr kumimoji="1" lang="ja-JP" altLang="en-US" smtClean="0"/>
              <a:t>2022/3/8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74067" y="9010716"/>
            <a:ext cx="2200355" cy="517598"/>
          </a:xfrm>
          <a:prstGeom prst="rect">
            <a:avLst/>
          </a:prstGeom>
        </p:spPr>
        <p:txBody>
          <a:bodyPr vert="horz" lIns="95253" tIns="47627" rIns="95253" bIns="4762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79750" y="9010716"/>
            <a:ext cx="1621314" cy="517598"/>
          </a:xfrm>
          <a:prstGeom prst="rect">
            <a:avLst/>
          </a:prstGeom>
        </p:spPr>
        <p:txBody>
          <a:bodyPr vert="horz" lIns="95253" tIns="47627" rIns="95253" bIns="4762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9C963B-96A8-4ABA-B230-1ACE96327F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9363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2530" rtl="0" eaLnBrk="1" latinLnBrk="0" hangingPunct="1">
        <a:spcBef>
          <a:spcPct val="0"/>
        </a:spcBef>
        <a:buNone/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99" indent="-357199" algn="l" defTabSz="9525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3931" indent="-297666" algn="l" defTabSz="95253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663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66928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3194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9459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95724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71989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48255" indent="-238133" algn="l" defTabSz="95253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6265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2530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96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5061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81326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57591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33857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10122" algn="l" defTabSz="952530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C5E3ADF2-F53A-4CF9-B4A4-E0BC1CA01D9F}"/>
              </a:ext>
            </a:extLst>
          </p:cNvPr>
          <p:cNvGrpSpPr/>
          <p:nvPr/>
        </p:nvGrpSpPr>
        <p:grpSpPr>
          <a:xfrm>
            <a:off x="10589" y="218716"/>
            <a:ext cx="7064055" cy="9528821"/>
            <a:chOff x="10589" y="218716"/>
            <a:chExt cx="7064055" cy="9528821"/>
          </a:xfrm>
        </p:grpSpPr>
        <p:sp>
          <p:nvSpPr>
            <p:cNvPr id="7" name="テキスト ボックス 6"/>
            <p:cNvSpPr txBox="1"/>
            <p:nvPr/>
          </p:nvSpPr>
          <p:spPr>
            <a:xfrm>
              <a:off x="4446636" y="324421"/>
              <a:ext cx="2628008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　　　年　　　　　　月　　　　　　日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80342" y="999176"/>
              <a:ext cx="6994302" cy="53585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105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日本漢字能力検定（漢検）　</a:t>
              </a:r>
              <a:r>
                <a:rPr kumimoji="1" lang="ja-JP" altLang="en-US" sz="1050" b="1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級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の申し込みを受け付けました</a:t>
              </a: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。検定時間や持ち物、検定日当日の注意など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に</a:t>
              </a:r>
              <a:endPara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ついて書いていますのでよく読</a:t>
              </a: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んで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ください。検定日当日もこの用紙を持ってきてください。</a:t>
              </a: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198164" y="1685028"/>
              <a:ext cx="6588448" cy="583610"/>
            </a:xfrm>
            <a:prstGeom prst="rect">
              <a:avLst/>
            </a:prstGeom>
            <a:noFill/>
            <a:ln w="6350">
              <a:solidFill>
                <a:schemeClr val="tx1"/>
              </a:solidFill>
              <a:prstDash val="lgDash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354123" y="1554222"/>
              <a:ext cx="1458306" cy="2616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先生からのひとこと</a:t>
              </a:r>
            </a:p>
          </p:txBody>
        </p:sp>
        <p:sp>
          <p:nvSpPr>
            <p:cNvPr id="14" name="テキスト ボックス 13"/>
            <p:cNvSpPr txBox="1"/>
            <p:nvPr/>
          </p:nvSpPr>
          <p:spPr>
            <a:xfrm>
              <a:off x="247171" y="2375495"/>
              <a:ext cx="658844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漢検　検定日</a:t>
              </a:r>
              <a:r>
                <a:rPr kumimoji="1" lang="ja-JP" altLang="en-US" sz="16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　　　　　　　　　　年　　　　　　月　　　　　　日（　　　　　　　　）</a:t>
              </a:r>
            </a:p>
          </p:txBody>
        </p:sp>
        <p:cxnSp>
          <p:nvCxnSpPr>
            <p:cNvPr id="15" name="直線コネクタ 14"/>
            <p:cNvCxnSpPr/>
            <p:nvPr/>
          </p:nvCxnSpPr>
          <p:spPr>
            <a:xfrm>
              <a:off x="262263" y="2673052"/>
              <a:ext cx="638033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/>
            <p:cNvCxnSpPr/>
            <p:nvPr/>
          </p:nvCxnSpPr>
          <p:spPr>
            <a:xfrm>
              <a:off x="262262" y="3100908"/>
              <a:ext cx="6380333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テキスト ボックス 16"/>
            <p:cNvSpPr txBox="1"/>
            <p:nvPr/>
          </p:nvSpPr>
          <p:spPr>
            <a:xfrm>
              <a:off x="271984" y="2781404"/>
              <a:ext cx="116681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場所　</a:t>
              </a: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277317" y="3186386"/>
              <a:ext cx="1281371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検定時間</a:t>
              </a:r>
            </a:p>
          </p:txBody>
        </p:sp>
        <p:sp>
          <p:nvSpPr>
            <p:cNvPr id="19" name="テキスト ボックス 18"/>
            <p:cNvSpPr txBox="1"/>
            <p:nvPr/>
          </p:nvSpPr>
          <p:spPr>
            <a:xfrm>
              <a:off x="1232849" y="3222333"/>
              <a:ext cx="5741753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検定が始まる前に説明をします。</a:t>
              </a:r>
              <a:r>
                <a:rPr kumimoji="1" lang="ja-JP" altLang="en-US" sz="1100" b="1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検定</a:t>
              </a:r>
              <a:r>
                <a:rPr lang="ja-JP" altLang="en-US" sz="1100" b="1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開始</a:t>
              </a:r>
              <a:r>
                <a:rPr kumimoji="1" lang="ja-JP" altLang="en-US" sz="1100" b="1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２０分前には</a:t>
              </a:r>
              <a:r>
                <a:rPr lang="ja-JP" altLang="en-US" sz="1100" b="1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着席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し</a:t>
              </a:r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てください。</a:t>
              </a:r>
            </a:p>
          </p:txBody>
        </p:sp>
        <p:sp>
          <p:nvSpPr>
            <p:cNvPr id="23" name="テキスト ボックス 22"/>
            <p:cNvSpPr txBox="1"/>
            <p:nvPr/>
          </p:nvSpPr>
          <p:spPr>
            <a:xfrm>
              <a:off x="276973" y="5581005"/>
              <a:ext cx="850809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持ち物</a:t>
              </a:r>
            </a:p>
          </p:txBody>
        </p:sp>
        <p:sp>
          <p:nvSpPr>
            <p:cNvPr id="24" name="テキスト ボックス 23"/>
            <p:cNvSpPr txBox="1"/>
            <p:nvPr/>
          </p:nvSpPr>
          <p:spPr>
            <a:xfrm>
              <a:off x="1052007" y="5629374"/>
              <a:ext cx="337285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u="sng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鉛筆またはシャープペンシル（ＨＢ・Ｂ・２Ｂ）、消しゴム</a:t>
              </a:r>
            </a:p>
          </p:txBody>
        </p:sp>
        <p:sp>
          <p:nvSpPr>
            <p:cNvPr id="25" name="テキスト ボックス 24"/>
            <p:cNvSpPr txBox="1"/>
            <p:nvPr/>
          </p:nvSpPr>
          <p:spPr>
            <a:xfrm>
              <a:off x="248398" y="5896317"/>
              <a:ext cx="127686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600" b="1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当日の注意</a:t>
              </a:r>
            </a:p>
          </p:txBody>
        </p:sp>
        <p:sp>
          <p:nvSpPr>
            <p:cNvPr id="27" name="正方形/長方形 26"/>
            <p:cNvSpPr/>
            <p:nvPr/>
          </p:nvSpPr>
          <p:spPr>
            <a:xfrm>
              <a:off x="514520" y="6185644"/>
              <a:ext cx="5940627" cy="2660520"/>
            </a:xfrm>
            <a:prstGeom prst="rect">
              <a:avLst/>
            </a:prstGeom>
            <a:noFill/>
            <a:ln w="63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559850" y="6207503"/>
              <a:ext cx="6505269" cy="15465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①受検票はありません。当日、この</a:t>
              </a:r>
              <a:r>
                <a:rPr kumimoji="1" lang="en-US" altLang="ja-JP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『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「漢検」検定日当日のご案内</a:t>
              </a:r>
              <a:r>
                <a:rPr kumimoji="1" lang="en-US" altLang="ja-JP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』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の紙を持ってきてください。</a:t>
              </a:r>
              <a:endPara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②検定が終わった後、問題用紙を集めます。</a:t>
              </a:r>
              <a:endPara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③遅刻の場合、検定時間の半分までに</a:t>
              </a: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教室に入れ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ば、残り時間で受検ができますが、</a:t>
              </a:r>
              <a:endPara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　  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検定時間の半分を過ぎてから教室に入ることは</a:t>
              </a: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できません。この場合は、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欠席となります。</a:t>
              </a:r>
              <a:endParaRPr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④同じ検定日の同じ級を、違う場所（学校と塾など）で</a:t>
              </a:r>
              <a:r>
                <a:rPr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二重で</a:t>
              </a: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受検することはできません。</a:t>
              </a:r>
              <a:endParaRPr kumimoji="1" lang="en-US" altLang="ja-JP" sz="10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  <a:p>
              <a:pPr>
                <a:lnSpc>
                  <a:spcPct val="150000"/>
                </a:lnSpc>
              </a:pPr>
              <a:r>
                <a:rPr kumimoji="1" lang="ja-JP" altLang="en-US" sz="10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⑤検定中に次のようなことをすると失格となり、採点ができません。くれぐれも注意してください。</a:t>
              </a: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632023" y="8607954"/>
              <a:ext cx="5722541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※</a:t>
              </a:r>
              <a:r>
                <a:rPr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当日欠席した場合は、後日、問題用紙を渡します。検定料を返すことはできません。</a:t>
              </a:r>
              <a:endParaRPr kumimoji="1"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3" name="テキスト ボックス 2"/>
            <p:cNvSpPr txBox="1"/>
            <p:nvPr/>
          </p:nvSpPr>
          <p:spPr>
            <a:xfrm>
              <a:off x="70818" y="2374553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</a:t>
              </a:r>
            </a:p>
          </p:txBody>
        </p:sp>
        <p:sp>
          <p:nvSpPr>
            <p:cNvPr id="33" name="テキスト ボックス 32"/>
            <p:cNvSpPr txBox="1"/>
            <p:nvPr/>
          </p:nvSpPr>
          <p:spPr>
            <a:xfrm>
              <a:off x="74844" y="2781404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</a:t>
              </a:r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76226" y="3185691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</a:t>
              </a:r>
            </a:p>
          </p:txBody>
        </p:sp>
        <p:sp>
          <p:nvSpPr>
            <p:cNvPr id="38" name="テキスト ボックス 37"/>
            <p:cNvSpPr txBox="1"/>
            <p:nvPr/>
          </p:nvSpPr>
          <p:spPr>
            <a:xfrm>
              <a:off x="103585" y="5584354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</a:t>
              </a:r>
            </a:p>
          </p:txBody>
        </p:sp>
        <p:sp>
          <p:nvSpPr>
            <p:cNvPr id="39" name="テキスト ボックス 38"/>
            <p:cNvSpPr txBox="1"/>
            <p:nvPr/>
          </p:nvSpPr>
          <p:spPr>
            <a:xfrm>
              <a:off x="103585" y="5896317"/>
              <a:ext cx="43204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◆</a:t>
              </a:r>
            </a:p>
          </p:txBody>
        </p:sp>
        <p:grpSp>
          <p:nvGrpSpPr>
            <p:cNvPr id="21" name="グループ化 20"/>
            <p:cNvGrpSpPr/>
            <p:nvPr/>
          </p:nvGrpSpPr>
          <p:grpSpPr>
            <a:xfrm>
              <a:off x="99392" y="8888323"/>
              <a:ext cx="5805264" cy="859214"/>
              <a:chOff x="99392" y="9014167"/>
              <a:chExt cx="5805264" cy="859214"/>
            </a:xfrm>
          </p:grpSpPr>
          <p:sp>
            <p:nvSpPr>
              <p:cNvPr id="36" name="テキスト ボックス 35"/>
              <p:cNvSpPr txBox="1"/>
              <p:nvPr/>
            </p:nvSpPr>
            <p:spPr>
              <a:xfrm>
                <a:off x="262459" y="9014167"/>
                <a:ext cx="2898775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6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合否結果などについて</a:t>
                </a:r>
              </a:p>
            </p:txBody>
          </p:sp>
          <p:sp>
            <p:nvSpPr>
              <p:cNvPr id="29" name="テキスト ボックス 28"/>
              <p:cNvSpPr txBox="1"/>
              <p:nvPr/>
            </p:nvSpPr>
            <p:spPr>
              <a:xfrm>
                <a:off x="311300" y="9302199"/>
                <a:ext cx="5593356" cy="5711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・検定日の約５日後から漢検ホームページで標準解答が公開されます。</a:t>
                </a:r>
                <a:endParaRPr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  <a:p>
                <a:pPr>
                  <a:lnSpc>
                    <a:spcPct val="150000"/>
                  </a:lnSpc>
                </a:pPr>
                <a:r>
                  <a:rPr kumimoji="1"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・</a:t>
                </a:r>
                <a:r>
                  <a:rPr lang="ja-JP" altLang="en-US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検定の合否結果は、当日受検した人全員に渡す「検定結果資料」で確認してください。</a:t>
                </a:r>
                <a:endParaRPr kumimoji="1" lang="en-US" altLang="ja-JP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40" name="テキスト ボックス 39"/>
              <p:cNvSpPr txBox="1"/>
              <p:nvPr/>
            </p:nvSpPr>
            <p:spPr>
              <a:xfrm>
                <a:off x="99392" y="9014167"/>
                <a:ext cx="432048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4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◆</a:t>
                </a:r>
              </a:p>
            </p:txBody>
          </p:sp>
        </p:grpSp>
        <p:sp>
          <p:nvSpPr>
            <p:cNvPr id="41" name="テキスト ボックス 40"/>
            <p:cNvSpPr txBox="1"/>
            <p:nvPr/>
          </p:nvSpPr>
          <p:spPr>
            <a:xfrm>
              <a:off x="89869" y="954554"/>
              <a:ext cx="1872208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にほんかんじの</a:t>
              </a:r>
              <a:r>
                <a:rPr kumimoji="1" lang="ja-JP" altLang="en-US" sz="650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うりょ</a:t>
              </a:r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くけんてい かんけん</a:t>
              </a: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1975625" y="963128"/>
              <a:ext cx="481601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きゅう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grpSp>
          <p:nvGrpSpPr>
            <p:cNvPr id="12" name="グループ化 11"/>
            <p:cNvGrpSpPr/>
            <p:nvPr/>
          </p:nvGrpSpPr>
          <p:grpSpPr>
            <a:xfrm>
              <a:off x="1440160" y="497012"/>
              <a:ext cx="4464496" cy="523593"/>
              <a:chOff x="1440160" y="558613"/>
              <a:chExt cx="4464496" cy="523593"/>
            </a:xfrm>
          </p:grpSpPr>
          <p:sp>
            <p:nvSpPr>
              <p:cNvPr id="6" name="テキスト ボックス 5"/>
              <p:cNvSpPr txBox="1"/>
              <p:nvPr/>
            </p:nvSpPr>
            <p:spPr>
              <a:xfrm>
                <a:off x="1440160" y="620541"/>
                <a:ext cx="446449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2400" b="1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「漢検」検定日当日のご案内</a:t>
                </a:r>
              </a:p>
            </p:txBody>
          </p:sp>
          <p:sp>
            <p:nvSpPr>
              <p:cNvPr id="43" name="テキスト ボックス 42"/>
              <p:cNvSpPr txBox="1"/>
              <p:nvPr/>
            </p:nvSpPr>
            <p:spPr>
              <a:xfrm>
                <a:off x="1668425" y="558613"/>
                <a:ext cx="682278" cy="192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kumimoji="1" lang="ja-JP" altLang="en-US" sz="65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かんけん</a:t>
                </a:r>
              </a:p>
            </p:txBody>
          </p:sp>
          <p:sp>
            <p:nvSpPr>
              <p:cNvPr id="44" name="テキスト ボックス 43"/>
              <p:cNvSpPr txBox="1"/>
              <p:nvPr/>
            </p:nvSpPr>
            <p:spPr>
              <a:xfrm>
                <a:off x="2457226" y="568137"/>
                <a:ext cx="2817217" cy="192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dist"/>
                <a:r>
                  <a:rPr lang="ja-JP" altLang="en-US" sz="65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けんていびと</a:t>
                </a:r>
                <a:r>
                  <a:rPr lang="ja-JP" altLang="en-US" sz="650" dirty="0" err="1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う</a:t>
                </a:r>
                <a:r>
                  <a:rPr lang="ja-JP" altLang="en-US" sz="65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じつ　　　　あんない</a:t>
                </a:r>
                <a:endPara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sp>
          <p:nvSpPr>
            <p:cNvPr id="45" name="テキスト ボックス 44"/>
            <p:cNvSpPr txBox="1"/>
            <p:nvPr/>
          </p:nvSpPr>
          <p:spPr>
            <a:xfrm>
              <a:off x="1389773" y="5927328"/>
              <a:ext cx="2320735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必ず読んでください。</a:t>
              </a:r>
            </a:p>
          </p:txBody>
        </p:sp>
        <p:sp>
          <p:nvSpPr>
            <p:cNvPr id="47" name="テキスト ボックス 46"/>
            <p:cNvSpPr txBox="1"/>
            <p:nvPr/>
          </p:nvSpPr>
          <p:spPr>
            <a:xfrm>
              <a:off x="2278683" y="963128"/>
              <a:ext cx="523106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もう　　</a:t>
              </a:r>
              <a:r>
                <a:rPr lang="ja-JP" altLang="en-US" sz="650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こ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48" name="テキスト ボックス 47"/>
            <p:cNvSpPr txBox="1"/>
            <p:nvPr/>
          </p:nvSpPr>
          <p:spPr>
            <a:xfrm>
              <a:off x="2929322" y="962525"/>
              <a:ext cx="523106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う　　　</a:t>
              </a:r>
              <a:r>
                <a:rPr lang="ja-JP" altLang="en-US" sz="650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つ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0" name="テキスト ボックス 49"/>
            <p:cNvSpPr txBox="1"/>
            <p:nvPr/>
          </p:nvSpPr>
          <p:spPr>
            <a:xfrm>
              <a:off x="4986412" y="970589"/>
              <a:ext cx="936104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けんていびとうじつ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1" name="テキスト ボックス 50"/>
            <p:cNvSpPr txBox="1"/>
            <p:nvPr/>
          </p:nvSpPr>
          <p:spPr>
            <a:xfrm>
              <a:off x="3899776" y="964079"/>
              <a:ext cx="870612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けん</a:t>
              </a:r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ていじかん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2" name="テキスト ボックス 51"/>
            <p:cNvSpPr txBox="1"/>
            <p:nvPr/>
          </p:nvSpPr>
          <p:spPr>
            <a:xfrm>
              <a:off x="4560721" y="973153"/>
              <a:ext cx="641715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も　　 もの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498321" y="1200952"/>
              <a:ext cx="431259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か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4" name="テキスト ボックス 53"/>
            <p:cNvSpPr txBox="1"/>
            <p:nvPr/>
          </p:nvSpPr>
          <p:spPr>
            <a:xfrm>
              <a:off x="1783417" y="1206118"/>
              <a:ext cx="431259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よ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5" name="テキスト ボックス 54"/>
            <p:cNvSpPr txBox="1"/>
            <p:nvPr/>
          </p:nvSpPr>
          <p:spPr>
            <a:xfrm>
              <a:off x="2700719" y="1206118"/>
              <a:ext cx="936104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けんていびと</a:t>
              </a:r>
              <a:r>
                <a:rPr lang="ja-JP" altLang="en-US" sz="650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う</a:t>
              </a:r>
              <a:r>
                <a:rPr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じつ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3798280" y="1204421"/>
              <a:ext cx="468052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ようし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7" name="テキスト ボックス 56"/>
            <p:cNvSpPr txBox="1"/>
            <p:nvPr/>
          </p:nvSpPr>
          <p:spPr>
            <a:xfrm>
              <a:off x="4209182" y="1212181"/>
              <a:ext cx="237454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も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8" name="テキスト ボックス 57"/>
            <p:cNvSpPr txBox="1"/>
            <p:nvPr/>
          </p:nvSpPr>
          <p:spPr>
            <a:xfrm>
              <a:off x="382698" y="1467567"/>
              <a:ext cx="561741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せんせい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59" name="テキスト ボックス 58"/>
            <p:cNvSpPr txBox="1"/>
            <p:nvPr/>
          </p:nvSpPr>
          <p:spPr>
            <a:xfrm>
              <a:off x="276973" y="2275536"/>
              <a:ext cx="1291305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かん けん　　　　け ん て い び</a:t>
              </a:r>
            </a:p>
          </p:txBody>
        </p:sp>
        <p:sp>
          <p:nvSpPr>
            <p:cNvPr id="62" name="テキスト ボックス 61"/>
            <p:cNvSpPr txBox="1"/>
            <p:nvPr/>
          </p:nvSpPr>
          <p:spPr>
            <a:xfrm>
              <a:off x="2898180" y="2274490"/>
              <a:ext cx="419960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ねん</a:t>
              </a:r>
            </a:p>
          </p:txBody>
        </p:sp>
        <p:sp>
          <p:nvSpPr>
            <p:cNvPr id="63" name="テキスト ボックス 62"/>
            <p:cNvSpPr txBox="1"/>
            <p:nvPr/>
          </p:nvSpPr>
          <p:spPr>
            <a:xfrm>
              <a:off x="5133159" y="228241"/>
              <a:ext cx="419960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ねん</a:t>
              </a:r>
            </a:p>
          </p:txBody>
        </p:sp>
        <p:sp>
          <p:nvSpPr>
            <p:cNvPr id="64" name="テキスト ボックス 63"/>
            <p:cNvSpPr txBox="1"/>
            <p:nvPr/>
          </p:nvSpPr>
          <p:spPr>
            <a:xfrm>
              <a:off x="3906292" y="2274490"/>
              <a:ext cx="419960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がつ</a:t>
              </a:r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5809638" y="218716"/>
              <a:ext cx="419960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がつ</a:t>
              </a:r>
            </a:p>
          </p:txBody>
        </p:sp>
        <p:sp>
          <p:nvSpPr>
            <p:cNvPr id="66" name="テキスト ボックス 65"/>
            <p:cNvSpPr txBox="1"/>
            <p:nvPr/>
          </p:nvSpPr>
          <p:spPr>
            <a:xfrm>
              <a:off x="6479217" y="218716"/>
              <a:ext cx="419960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にち</a:t>
              </a:r>
            </a:p>
          </p:txBody>
        </p:sp>
        <p:sp>
          <p:nvSpPr>
            <p:cNvPr id="67" name="テキスト ボックス 66"/>
            <p:cNvSpPr txBox="1"/>
            <p:nvPr/>
          </p:nvSpPr>
          <p:spPr>
            <a:xfrm>
              <a:off x="4914404" y="2275475"/>
              <a:ext cx="419960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にち</a:t>
              </a:r>
            </a:p>
          </p:txBody>
        </p:sp>
        <p:sp>
          <p:nvSpPr>
            <p:cNvPr id="68" name="テキスト ボックス 67"/>
            <p:cNvSpPr txBox="1"/>
            <p:nvPr/>
          </p:nvSpPr>
          <p:spPr>
            <a:xfrm>
              <a:off x="331498" y="2689371"/>
              <a:ext cx="559983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ば　　しょ</a:t>
              </a:r>
            </a:p>
          </p:txBody>
        </p:sp>
        <p:sp>
          <p:nvSpPr>
            <p:cNvPr id="69" name="テキスト ボックス 68"/>
            <p:cNvSpPr txBox="1"/>
            <p:nvPr/>
          </p:nvSpPr>
          <p:spPr>
            <a:xfrm>
              <a:off x="311300" y="3100908"/>
              <a:ext cx="921549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650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けん</a:t>
              </a:r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ていじかん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1" name="テキスト ボックス 70"/>
            <p:cNvSpPr txBox="1"/>
            <p:nvPr/>
          </p:nvSpPr>
          <p:spPr>
            <a:xfrm>
              <a:off x="2322116" y="3135999"/>
              <a:ext cx="607206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せつめい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3188560" y="3130182"/>
              <a:ext cx="977189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けんていかいし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3" name="テキスト ボックス 72"/>
            <p:cNvSpPr txBox="1"/>
            <p:nvPr/>
          </p:nvSpPr>
          <p:spPr>
            <a:xfrm>
              <a:off x="3950827" y="3130182"/>
              <a:ext cx="628048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ぷんまえ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4" name="テキスト ボックス 73"/>
            <p:cNvSpPr txBox="1"/>
            <p:nvPr/>
          </p:nvSpPr>
          <p:spPr>
            <a:xfrm>
              <a:off x="4472875" y="3127822"/>
              <a:ext cx="614120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ちゃくせき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5" name="テキスト ボックス 74"/>
            <p:cNvSpPr txBox="1"/>
            <p:nvPr/>
          </p:nvSpPr>
          <p:spPr>
            <a:xfrm>
              <a:off x="351676" y="5507782"/>
              <a:ext cx="776106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も　　　　　もの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6" name="テキスト ボックス 75"/>
            <p:cNvSpPr txBox="1"/>
            <p:nvPr/>
          </p:nvSpPr>
          <p:spPr>
            <a:xfrm>
              <a:off x="1046120" y="5544952"/>
              <a:ext cx="503108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えん</a:t>
              </a:r>
              <a:r>
                <a:rPr kumimoji="1" lang="ja-JP" altLang="en-US" sz="650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ぴつ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8" name="テキスト ボックス 77"/>
            <p:cNvSpPr txBox="1"/>
            <p:nvPr/>
          </p:nvSpPr>
          <p:spPr>
            <a:xfrm>
              <a:off x="3708556" y="5544952"/>
              <a:ext cx="302553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け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79" name="テキスト ボックス 78"/>
            <p:cNvSpPr txBox="1"/>
            <p:nvPr/>
          </p:nvSpPr>
          <p:spPr>
            <a:xfrm>
              <a:off x="281509" y="5823379"/>
              <a:ext cx="1286769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とう　じつ　　　　　ちゅうい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0" name="テキスト ボックス 79"/>
            <p:cNvSpPr txBox="1"/>
            <p:nvPr/>
          </p:nvSpPr>
          <p:spPr>
            <a:xfrm>
              <a:off x="1373820" y="5840673"/>
              <a:ext cx="1139143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かなら　　</a:t>
              </a:r>
              <a:r>
                <a:rPr kumimoji="1" lang="ja-JP" altLang="en-US" sz="650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よ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1" name="テキスト ボックス 80"/>
            <p:cNvSpPr txBox="1"/>
            <p:nvPr/>
          </p:nvSpPr>
          <p:spPr>
            <a:xfrm>
              <a:off x="659009" y="6168442"/>
              <a:ext cx="785119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じゅけんひょう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2" name="テキスト ボックス 81"/>
            <p:cNvSpPr txBox="1"/>
            <p:nvPr/>
          </p:nvSpPr>
          <p:spPr>
            <a:xfrm>
              <a:off x="1913310" y="6176791"/>
              <a:ext cx="637432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とうじつ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3" name="テキスト ボックス 82"/>
            <p:cNvSpPr txBox="1"/>
            <p:nvPr/>
          </p:nvSpPr>
          <p:spPr>
            <a:xfrm>
              <a:off x="2609448" y="6176119"/>
              <a:ext cx="2817217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かんけん  けんていびとうじつ　　　　あんない   　かみ　 　も</a:t>
              </a:r>
              <a:endParaRPr kumimoji="1" lang="ja-JP" altLang="en-US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4" name="テキスト ボックス 83"/>
            <p:cNvSpPr txBox="1"/>
            <p:nvPr/>
          </p:nvSpPr>
          <p:spPr>
            <a:xfrm>
              <a:off x="688748" y="6416526"/>
              <a:ext cx="504395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けんてい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5" name="テキスト ボックス 84"/>
            <p:cNvSpPr txBox="1"/>
            <p:nvPr/>
          </p:nvSpPr>
          <p:spPr>
            <a:xfrm>
              <a:off x="1107505" y="6416526"/>
              <a:ext cx="233791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dist"/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お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6" name="テキスト ボックス 85"/>
            <p:cNvSpPr txBox="1"/>
            <p:nvPr/>
          </p:nvSpPr>
          <p:spPr>
            <a:xfrm>
              <a:off x="1585332" y="6414132"/>
              <a:ext cx="1444573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あと　 </a:t>
              </a:r>
              <a:r>
                <a:rPr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もんだいようし　　あつ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737940" y="6646267"/>
              <a:ext cx="946784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ちこく　　　ばあい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89" name="テキスト ボックス 88"/>
            <p:cNvSpPr txBox="1"/>
            <p:nvPr/>
          </p:nvSpPr>
          <p:spPr>
            <a:xfrm>
              <a:off x="1458926" y="6649981"/>
              <a:ext cx="2159334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けんていじかん　　 はんぶん　　　　　きょうしつ　はい    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0" name="テキスト ボックス 89"/>
            <p:cNvSpPr txBox="1"/>
            <p:nvPr/>
          </p:nvSpPr>
          <p:spPr>
            <a:xfrm>
              <a:off x="3594639" y="6645683"/>
              <a:ext cx="1339577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のこ　　じかん　　 じゅけん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2" name="テキスト ボックス 91"/>
            <p:cNvSpPr txBox="1"/>
            <p:nvPr/>
          </p:nvSpPr>
          <p:spPr>
            <a:xfrm>
              <a:off x="714463" y="6889760"/>
              <a:ext cx="2636911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 err="1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けん</a:t>
              </a:r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ていじかん　　 はんぶん　　す　　　　　　　　　きょうしつ　はい    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3" name="テキスト ボックス 92"/>
            <p:cNvSpPr txBox="1"/>
            <p:nvPr/>
          </p:nvSpPr>
          <p:spPr>
            <a:xfrm>
              <a:off x="4482356" y="6899285"/>
              <a:ext cx="984489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ばあい　　　　けっせき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675457" y="7131273"/>
              <a:ext cx="4050524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おな　　けんていび　　おな　 きゅう　　</a:t>
              </a:r>
              <a:r>
                <a:rPr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ちが  　ばしょ　がっこう　　じゅく　　　　　　　にじゅう　 じゅけん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5" name="テキスト ボックス 94"/>
            <p:cNvSpPr txBox="1"/>
            <p:nvPr/>
          </p:nvSpPr>
          <p:spPr>
            <a:xfrm>
              <a:off x="685800" y="7372099"/>
              <a:ext cx="1126629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けんていちゅう</a:t>
              </a:r>
              <a:r>
                <a:rPr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つぎ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2622148" y="7381624"/>
              <a:ext cx="1284144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しっかく　　　　　　　さいてん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97" name="テキスト ボックス 96"/>
            <p:cNvSpPr txBox="1"/>
            <p:nvPr/>
          </p:nvSpPr>
          <p:spPr>
            <a:xfrm>
              <a:off x="5086995" y="7371041"/>
              <a:ext cx="568744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ちゅうい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grpSp>
          <p:nvGrpSpPr>
            <p:cNvPr id="30" name="グループ化 29"/>
            <p:cNvGrpSpPr/>
            <p:nvPr/>
          </p:nvGrpSpPr>
          <p:grpSpPr>
            <a:xfrm>
              <a:off x="1558603" y="7677484"/>
              <a:ext cx="3634739" cy="854792"/>
              <a:chOff x="1351673" y="7754080"/>
              <a:chExt cx="3634739" cy="854792"/>
            </a:xfrm>
          </p:grpSpPr>
          <p:grpSp>
            <p:nvGrpSpPr>
              <p:cNvPr id="20" name="グループ化 19"/>
              <p:cNvGrpSpPr/>
              <p:nvPr/>
            </p:nvGrpSpPr>
            <p:grpSpPr>
              <a:xfrm>
                <a:off x="1351673" y="7780232"/>
                <a:ext cx="3634739" cy="828640"/>
                <a:chOff x="1351673" y="7414345"/>
                <a:chExt cx="3634739" cy="828640"/>
              </a:xfrm>
            </p:grpSpPr>
            <p:sp>
              <p:nvSpPr>
                <p:cNvPr id="1024" name="正方形/長方形 1023"/>
                <p:cNvSpPr/>
                <p:nvPr/>
              </p:nvSpPr>
              <p:spPr>
                <a:xfrm>
                  <a:off x="1351673" y="7414345"/>
                  <a:ext cx="3632887" cy="828640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</p:txBody>
            </p:sp>
            <p:pic>
              <p:nvPicPr>
                <p:cNvPr id="1027" name="Picture 3" descr="http://frame-illust.com/fi/wp-content/uploads/2015/02/85b0f8a7a34e6e6d712f1fcc34d070e0.png"/>
                <p:cNvPicPr>
                  <a:picLocks noChangeAspect="1" noChangeArrowheads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1568278" y="7569951"/>
                  <a:ext cx="575581" cy="575581"/>
                </a:xfrm>
                <a:prstGeom prst="rect">
                  <a:avLst/>
                </a:prstGeom>
                <a:noFill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4" name="テキスト ボックス 33"/>
                <p:cNvSpPr txBox="1"/>
                <p:nvPr/>
              </p:nvSpPr>
              <p:spPr>
                <a:xfrm>
                  <a:off x="2261629" y="7414345"/>
                  <a:ext cx="2724783" cy="810928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100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・携帯電話や電子辞書などを使うこと</a:t>
                  </a:r>
                  <a:endParaRPr kumimoji="1" lang="en-US" altLang="ja-JP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lang="ja-JP" altLang="en-US" sz="1100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・参考書、問題集などを見ること</a:t>
                  </a:r>
                  <a:endParaRPr lang="en-US" altLang="ja-JP" sz="110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endParaRPr>
                </a:p>
                <a:p>
                  <a:pPr>
                    <a:lnSpc>
                      <a:spcPct val="150000"/>
                    </a:lnSpc>
                  </a:pPr>
                  <a:r>
                    <a:rPr kumimoji="1" lang="ja-JP" altLang="en-US" sz="1100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・</a:t>
                  </a:r>
                  <a:r>
                    <a:rPr lang="ja-JP" altLang="en-US" sz="1100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先生</a:t>
                  </a:r>
                  <a:r>
                    <a:rPr kumimoji="1" lang="ja-JP" altLang="en-US" sz="1100" dirty="0">
                      <a:latin typeface="BIZ UDPゴシック" panose="020B0400000000000000" pitchFamily="50" charset="-128"/>
                      <a:ea typeface="BIZ UDPゴシック" panose="020B0400000000000000" pitchFamily="50" charset="-128"/>
                    </a:rPr>
                    <a:t>の許可なく、荷物にさわること</a:t>
                  </a:r>
                </a:p>
              </p:txBody>
            </p:sp>
          </p:grpSp>
          <p:sp>
            <p:nvSpPr>
              <p:cNvPr id="98" name="テキスト ボックス 97"/>
              <p:cNvSpPr txBox="1"/>
              <p:nvPr/>
            </p:nvSpPr>
            <p:spPr>
              <a:xfrm>
                <a:off x="2355491" y="7754080"/>
                <a:ext cx="2062570" cy="192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65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けいたいでんわ　　でんし　じしょ　　　　　　　　つか</a:t>
                </a:r>
                <a:endParaRPr kumimoji="1" lang="en-US" altLang="ja-JP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99" name="テキスト ボックス 98"/>
              <p:cNvSpPr txBox="1"/>
              <p:nvPr/>
            </p:nvSpPr>
            <p:spPr>
              <a:xfrm>
                <a:off x="2326307" y="7996624"/>
                <a:ext cx="2062570" cy="192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65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さんこうしょ　もんだいしゅう　　　　　　み</a:t>
                </a:r>
                <a:endParaRPr kumimoji="1" lang="en-US" altLang="ja-JP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  <p:sp>
            <p:nvSpPr>
              <p:cNvPr id="100" name="テキスト ボックス 99"/>
              <p:cNvSpPr txBox="1"/>
              <p:nvPr/>
            </p:nvSpPr>
            <p:spPr>
              <a:xfrm>
                <a:off x="2346499" y="8259440"/>
                <a:ext cx="2062570" cy="19236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650" dirty="0"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せんせい　　きょか　　　　　　  にもつ</a:t>
                </a:r>
                <a:endParaRPr kumimoji="1" lang="en-US" altLang="ja-JP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endParaRPr>
              </a:p>
            </p:txBody>
          </p:sp>
        </p:grpSp>
        <p:sp>
          <p:nvSpPr>
            <p:cNvPr id="101" name="テキスト ボックス 100"/>
            <p:cNvSpPr txBox="1"/>
            <p:nvPr/>
          </p:nvSpPr>
          <p:spPr>
            <a:xfrm>
              <a:off x="772418" y="8517824"/>
              <a:ext cx="3062150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とうじつけっせき　　　   ばあい　　　　 ごじつ　 もんだい ようし　　わた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3727963" y="8527349"/>
              <a:ext cx="1359032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けんていりょう　かえ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4" name="テキスト ボックス 103"/>
            <p:cNvSpPr txBox="1"/>
            <p:nvPr/>
          </p:nvSpPr>
          <p:spPr>
            <a:xfrm>
              <a:off x="305892" y="8821365"/>
              <a:ext cx="1139143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ごう　</a:t>
              </a:r>
              <a:r>
                <a:rPr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 </a:t>
              </a:r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ひ    　けっ  か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395524" y="9140222"/>
              <a:ext cx="4624795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けんていび　　　やく　　か　ご　　　　　 かんけん　　　　　　　　　　　　　　ひょうじゅんかいとう　</a:t>
              </a:r>
              <a:r>
                <a:rPr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こうかい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106" name="テキスト ボックス 105"/>
            <p:cNvSpPr txBox="1"/>
            <p:nvPr/>
          </p:nvSpPr>
          <p:spPr>
            <a:xfrm>
              <a:off x="396949" y="9389782"/>
              <a:ext cx="4877493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けんてい　　</a:t>
              </a:r>
              <a:r>
                <a:rPr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ごう ひ　けっか　　　　とうじつじゅけん　　　ひとぜんいん　　わた　　  けんてい  けっか しりょう　  かくにん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5762013" y="967160"/>
              <a:ext cx="553357" cy="19236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ちゅうい　</a:t>
              </a:r>
            </a:p>
          </p:txBody>
        </p:sp>
        <p:sp>
          <p:nvSpPr>
            <p:cNvPr id="107" name="テキスト ボックス 106"/>
            <p:cNvSpPr txBox="1"/>
            <p:nvPr/>
          </p:nvSpPr>
          <p:spPr>
            <a:xfrm>
              <a:off x="1250049" y="3130182"/>
              <a:ext cx="977189" cy="1923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65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けんてい 　 はじ</a:t>
              </a:r>
              <a:endParaRPr kumimoji="1" lang="en-US" altLang="ja-JP" sz="650" dirty="0">
                <a:latin typeface="BIZ UDPゴシック" panose="020B0400000000000000" pitchFamily="50" charset="-128"/>
                <a:ea typeface="BIZ UDPゴシック" panose="020B0400000000000000" pitchFamily="50" charset="-128"/>
              </a:endParaRPr>
            </a:p>
          </p:txBody>
        </p:sp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A24E52D2-0CF6-4738-9D4A-078FA5C20D8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0589" y="3456818"/>
              <a:ext cx="6948488" cy="2111502"/>
            </a:xfrm>
            <a:prstGeom prst="rect">
              <a:avLst/>
            </a:prstGeom>
          </p:spPr>
        </p:pic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3E3FAE40-BCB8-487F-903D-53473B6B7531}"/>
              </a:ext>
            </a:extLst>
          </p:cNvPr>
          <p:cNvSpPr/>
          <p:nvPr/>
        </p:nvSpPr>
        <p:spPr>
          <a:xfrm>
            <a:off x="290868" y="1790734"/>
            <a:ext cx="6459456" cy="441904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3" name="正方形/長方形 102">
            <a:extLst>
              <a:ext uri="{FF2B5EF4-FFF2-40B4-BE49-F238E27FC236}">
                <a16:creationId xmlns:a16="http://schemas.microsoft.com/office/drawing/2014/main" id="{CA1ABB5D-89B6-47D3-9B8E-C429D461C9AE}"/>
              </a:ext>
            </a:extLst>
          </p:cNvPr>
          <p:cNvSpPr/>
          <p:nvPr/>
        </p:nvSpPr>
        <p:spPr>
          <a:xfrm>
            <a:off x="4482357" y="264175"/>
            <a:ext cx="676412" cy="27852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8" name="正方形/長方形 107">
            <a:extLst>
              <a:ext uri="{FF2B5EF4-FFF2-40B4-BE49-F238E27FC236}">
                <a16:creationId xmlns:a16="http://schemas.microsoft.com/office/drawing/2014/main" id="{E5DF9124-9A2C-440B-8547-3F0F355B64BB}"/>
              </a:ext>
            </a:extLst>
          </p:cNvPr>
          <p:cNvSpPr/>
          <p:nvPr/>
        </p:nvSpPr>
        <p:spPr>
          <a:xfrm>
            <a:off x="5446548" y="263754"/>
            <a:ext cx="419960" cy="27852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09" name="正方形/長方形 108">
            <a:extLst>
              <a:ext uri="{FF2B5EF4-FFF2-40B4-BE49-F238E27FC236}">
                <a16:creationId xmlns:a16="http://schemas.microsoft.com/office/drawing/2014/main" id="{1421BA15-0CD8-495F-B93C-DBB0F0E5F611}"/>
              </a:ext>
            </a:extLst>
          </p:cNvPr>
          <p:cNvSpPr/>
          <p:nvPr/>
        </p:nvSpPr>
        <p:spPr>
          <a:xfrm>
            <a:off x="1733152" y="2344316"/>
            <a:ext cx="1196170" cy="29525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0" name="正方形/長方形 109">
            <a:extLst>
              <a:ext uri="{FF2B5EF4-FFF2-40B4-BE49-F238E27FC236}">
                <a16:creationId xmlns:a16="http://schemas.microsoft.com/office/drawing/2014/main" id="{E7B68E4B-C892-4F0B-8F54-96B890277C6C}"/>
              </a:ext>
            </a:extLst>
          </p:cNvPr>
          <p:cNvSpPr/>
          <p:nvPr/>
        </p:nvSpPr>
        <p:spPr>
          <a:xfrm>
            <a:off x="3264220" y="2340645"/>
            <a:ext cx="695670" cy="29525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74CA99CC-4F55-4BD7-BDDD-8BAE3617E80F}"/>
              </a:ext>
            </a:extLst>
          </p:cNvPr>
          <p:cNvSpPr/>
          <p:nvPr/>
        </p:nvSpPr>
        <p:spPr>
          <a:xfrm>
            <a:off x="4238546" y="2336386"/>
            <a:ext cx="695670" cy="29525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3F80BB93-0E67-459A-98FB-98F1D0C9D05E}"/>
              </a:ext>
            </a:extLst>
          </p:cNvPr>
          <p:cNvSpPr/>
          <p:nvPr/>
        </p:nvSpPr>
        <p:spPr>
          <a:xfrm>
            <a:off x="5508488" y="2354739"/>
            <a:ext cx="695670" cy="29525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3" name="正方形/長方形 112">
            <a:extLst>
              <a:ext uri="{FF2B5EF4-FFF2-40B4-BE49-F238E27FC236}">
                <a16:creationId xmlns:a16="http://schemas.microsoft.com/office/drawing/2014/main" id="{7396959C-7AFE-4DED-A308-159A30F85DE2}"/>
              </a:ext>
            </a:extLst>
          </p:cNvPr>
          <p:cNvSpPr/>
          <p:nvPr/>
        </p:nvSpPr>
        <p:spPr>
          <a:xfrm>
            <a:off x="1046120" y="2746408"/>
            <a:ext cx="5570870" cy="29525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4" name="正方形/長方形 113">
            <a:extLst>
              <a:ext uri="{FF2B5EF4-FFF2-40B4-BE49-F238E27FC236}">
                <a16:creationId xmlns:a16="http://schemas.microsoft.com/office/drawing/2014/main" id="{0227440C-1715-4AC2-B660-FEC9BA305CDB}"/>
              </a:ext>
            </a:extLst>
          </p:cNvPr>
          <p:cNvSpPr/>
          <p:nvPr/>
        </p:nvSpPr>
        <p:spPr>
          <a:xfrm>
            <a:off x="6123027" y="271816"/>
            <a:ext cx="419960" cy="278520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5" name="正方形/長方形 114">
            <a:extLst>
              <a:ext uri="{FF2B5EF4-FFF2-40B4-BE49-F238E27FC236}">
                <a16:creationId xmlns:a16="http://schemas.microsoft.com/office/drawing/2014/main" id="{4C75D1BD-535B-4C14-AB68-8717F4C80E0D}"/>
              </a:ext>
            </a:extLst>
          </p:cNvPr>
          <p:cNvSpPr/>
          <p:nvPr/>
        </p:nvSpPr>
        <p:spPr>
          <a:xfrm>
            <a:off x="1756332" y="1001953"/>
            <a:ext cx="294415" cy="228712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10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6" name="正方形/長方形 115">
            <a:extLst>
              <a:ext uri="{FF2B5EF4-FFF2-40B4-BE49-F238E27FC236}">
                <a16:creationId xmlns:a16="http://schemas.microsoft.com/office/drawing/2014/main" id="{6BEC1DF2-22F7-4545-B93F-14F4D38B851C}"/>
              </a:ext>
            </a:extLst>
          </p:cNvPr>
          <p:cNvSpPr/>
          <p:nvPr/>
        </p:nvSpPr>
        <p:spPr>
          <a:xfrm>
            <a:off x="685800" y="3588269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8" name="正方形/長方形 117">
            <a:extLst>
              <a:ext uri="{FF2B5EF4-FFF2-40B4-BE49-F238E27FC236}">
                <a16:creationId xmlns:a16="http://schemas.microsoft.com/office/drawing/2014/main" id="{D674C812-4C80-4B3B-9DA7-C5FA0F00AFB7}"/>
              </a:ext>
            </a:extLst>
          </p:cNvPr>
          <p:cNvSpPr/>
          <p:nvPr/>
        </p:nvSpPr>
        <p:spPr>
          <a:xfrm>
            <a:off x="1170101" y="3588776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19" name="正方形/長方形 118">
            <a:extLst>
              <a:ext uri="{FF2B5EF4-FFF2-40B4-BE49-F238E27FC236}">
                <a16:creationId xmlns:a16="http://schemas.microsoft.com/office/drawing/2014/main" id="{CB1FFD1E-D921-4DC8-82D1-558DE312E2E7}"/>
              </a:ext>
            </a:extLst>
          </p:cNvPr>
          <p:cNvSpPr/>
          <p:nvPr/>
        </p:nvSpPr>
        <p:spPr>
          <a:xfrm>
            <a:off x="1733152" y="3588776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0" name="正方形/長方形 119">
            <a:extLst>
              <a:ext uri="{FF2B5EF4-FFF2-40B4-BE49-F238E27FC236}">
                <a16:creationId xmlns:a16="http://schemas.microsoft.com/office/drawing/2014/main" id="{2CEB6A11-C178-4CA8-AA49-9020801E270A}"/>
              </a:ext>
            </a:extLst>
          </p:cNvPr>
          <p:cNvSpPr/>
          <p:nvPr/>
        </p:nvSpPr>
        <p:spPr>
          <a:xfrm>
            <a:off x="2203664" y="3588269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1" name="正方形/長方形 120">
            <a:extLst>
              <a:ext uri="{FF2B5EF4-FFF2-40B4-BE49-F238E27FC236}">
                <a16:creationId xmlns:a16="http://schemas.microsoft.com/office/drawing/2014/main" id="{4D3A801B-9178-4BE0-82D0-8EC00D492F90}"/>
              </a:ext>
            </a:extLst>
          </p:cNvPr>
          <p:cNvSpPr/>
          <p:nvPr/>
        </p:nvSpPr>
        <p:spPr>
          <a:xfrm>
            <a:off x="674435" y="3998116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2" name="正方形/長方形 121">
            <a:extLst>
              <a:ext uri="{FF2B5EF4-FFF2-40B4-BE49-F238E27FC236}">
                <a16:creationId xmlns:a16="http://schemas.microsoft.com/office/drawing/2014/main" id="{8E2EB6A7-80A8-4866-A514-CBCE1C93A85D}"/>
              </a:ext>
            </a:extLst>
          </p:cNvPr>
          <p:cNvSpPr/>
          <p:nvPr/>
        </p:nvSpPr>
        <p:spPr>
          <a:xfrm>
            <a:off x="1158736" y="3998623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3" name="正方形/長方形 122">
            <a:extLst>
              <a:ext uri="{FF2B5EF4-FFF2-40B4-BE49-F238E27FC236}">
                <a16:creationId xmlns:a16="http://schemas.microsoft.com/office/drawing/2014/main" id="{AE33F34B-83F9-4D8A-9637-72AB8ED8BA05}"/>
              </a:ext>
            </a:extLst>
          </p:cNvPr>
          <p:cNvSpPr/>
          <p:nvPr/>
        </p:nvSpPr>
        <p:spPr>
          <a:xfrm>
            <a:off x="1721787" y="3998623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4" name="正方形/長方形 123">
            <a:extLst>
              <a:ext uri="{FF2B5EF4-FFF2-40B4-BE49-F238E27FC236}">
                <a16:creationId xmlns:a16="http://schemas.microsoft.com/office/drawing/2014/main" id="{BBA0B49F-EE8E-4296-8244-99F9618EE513}"/>
              </a:ext>
            </a:extLst>
          </p:cNvPr>
          <p:cNvSpPr/>
          <p:nvPr/>
        </p:nvSpPr>
        <p:spPr>
          <a:xfrm>
            <a:off x="2192299" y="3998116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5" name="正方形/長方形 124">
            <a:extLst>
              <a:ext uri="{FF2B5EF4-FFF2-40B4-BE49-F238E27FC236}">
                <a16:creationId xmlns:a16="http://schemas.microsoft.com/office/drawing/2014/main" id="{F36406CD-3DD8-4F6B-B468-E7E3215C67E4}"/>
              </a:ext>
            </a:extLst>
          </p:cNvPr>
          <p:cNvSpPr/>
          <p:nvPr/>
        </p:nvSpPr>
        <p:spPr>
          <a:xfrm>
            <a:off x="658059" y="4382314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6" name="正方形/長方形 125">
            <a:extLst>
              <a:ext uri="{FF2B5EF4-FFF2-40B4-BE49-F238E27FC236}">
                <a16:creationId xmlns:a16="http://schemas.microsoft.com/office/drawing/2014/main" id="{DEE8A2DA-4DA2-4EEE-BDE5-4A775425920D}"/>
              </a:ext>
            </a:extLst>
          </p:cNvPr>
          <p:cNvSpPr/>
          <p:nvPr/>
        </p:nvSpPr>
        <p:spPr>
          <a:xfrm>
            <a:off x="1142360" y="4382821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7" name="正方形/長方形 126">
            <a:extLst>
              <a:ext uri="{FF2B5EF4-FFF2-40B4-BE49-F238E27FC236}">
                <a16:creationId xmlns:a16="http://schemas.microsoft.com/office/drawing/2014/main" id="{DF24CB97-6CB1-45C1-B531-71FD3355B234}"/>
              </a:ext>
            </a:extLst>
          </p:cNvPr>
          <p:cNvSpPr/>
          <p:nvPr/>
        </p:nvSpPr>
        <p:spPr>
          <a:xfrm>
            <a:off x="1705411" y="4382821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8" name="正方形/長方形 127">
            <a:extLst>
              <a:ext uri="{FF2B5EF4-FFF2-40B4-BE49-F238E27FC236}">
                <a16:creationId xmlns:a16="http://schemas.microsoft.com/office/drawing/2014/main" id="{804B222C-52DF-4EF6-978A-0CD188D87256}"/>
              </a:ext>
            </a:extLst>
          </p:cNvPr>
          <p:cNvSpPr/>
          <p:nvPr/>
        </p:nvSpPr>
        <p:spPr>
          <a:xfrm>
            <a:off x="2175923" y="4382314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29" name="正方形/長方形 128">
            <a:extLst>
              <a:ext uri="{FF2B5EF4-FFF2-40B4-BE49-F238E27FC236}">
                <a16:creationId xmlns:a16="http://schemas.microsoft.com/office/drawing/2014/main" id="{D3B93042-1860-4807-86EF-0E94D7D8443C}"/>
              </a:ext>
            </a:extLst>
          </p:cNvPr>
          <p:cNvSpPr/>
          <p:nvPr/>
        </p:nvSpPr>
        <p:spPr>
          <a:xfrm>
            <a:off x="674435" y="4780075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0" name="正方形/長方形 129">
            <a:extLst>
              <a:ext uri="{FF2B5EF4-FFF2-40B4-BE49-F238E27FC236}">
                <a16:creationId xmlns:a16="http://schemas.microsoft.com/office/drawing/2014/main" id="{6FF8F560-80D0-48FE-A80D-B465A89CA02E}"/>
              </a:ext>
            </a:extLst>
          </p:cNvPr>
          <p:cNvSpPr/>
          <p:nvPr/>
        </p:nvSpPr>
        <p:spPr>
          <a:xfrm>
            <a:off x="1158736" y="4780582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1" name="正方形/長方形 130">
            <a:extLst>
              <a:ext uri="{FF2B5EF4-FFF2-40B4-BE49-F238E27FC236}">
                <a16:creationId xmlns:a16="http://schemas.microsoft.com/office/drawing/2014/main" id="{191CED11-DF16-44B2-994C-824DA4BA1D46}"/>
              </a:ext>
            </a:extLst>
          </p:cNvPr>
          <p:cNvSpPr/>
          <p:nvPr/>
        </p:nvSpPr>
        <p:spPr>
          <a:xfrm>
            <a:off x="1721787" y="4780582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2" name="正方形/長方形 131">
            <a:extLst>
              <a:ext uri="{FF2B5EF4-FFF2-40B4-BE49-F238E27FC236}">
                <a16:creationId xmlns:a16="http://schemas.microsoft.com/office/drawing/2014/main" id="{9B5BB4D7-B65F-4C2E-AD0E-F5EA4FFFF5D4}"/>
              </a:ext>
            </a:extLst>
          </p:cNvPr>
          <p:cNvSpPr/>
          <p:nvPr/>
        </p:nvSpPr>
        <p:spPr>
          <a:xfrm>
            <a:off x="2192299" y="4780075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3" name="正方形/長方形 132">
            <a:extLst>
              <a:ext uri="{FF2B5EF4-FFF2-40B4-BE49-F238E27FC236}">
                <a16:creationId xmlns:a16="http://schemas.microsoft.com/office/drawing/2014/main" id="{24CB4133-143E-47FF-B575-C2982B2C9E22}"/>
              </a:ext>
            </a:extLst>
          </p:cNvPr>
          <p:cNvSpPr/>
          <p:nvPr/>
        </p:nvSpPr>
        <p:spPr>
          <a:xfrm>
            <a:off x="663296" y="5145841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4" name="正方形/長方形 133">
            <a:extLst>
              <a:ext uri="{FF2B5EF4-FFF2-40B4-BE49-F238E27FC236}">
                <a16:creationId xmlns:a16="http://schemas.microsoft.com/office/drawing/2014/main" id="{1A4A348F-86D3-410E-B0DE-95F168C28A72}"/>
              </a:ext>
            </a:extLst>
          </p:cNvPr>
          <p:cNvSpPr/>
          <p:nvPr/>
        </p:nvSpPr>
        <p:spPr>
          <a:xfrm>
            <a:off x="1147597" y="5146348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5" name="正方形/長方形 134">
            <a:extLst>
              <a:ext uri="{FF2B5EF4-FFF2-40B4-BE49-F238E27FC236}">
                <a16:creationId xmlns:a16="http://schemas.microsoft.com/office/drawing/2014/main" id="{E7C21E66-9FC5-4C52-BB81-E246DD179F7D}"/>
              </a:ext>
            </a:extLst>
          </p:cNvPr>
          <p:cNvSpPr/>
          <p:nvPr/>
        </p:nvSpPr>
        <p:spPr>
          <a:xfrm>
            <a:off x="1710648" y="5146348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6" name="正方形/長方形 135">
            <a:extLst>
              <a:ext uri="{FF2B5EF4-FFF2-40B4-BE49-F238E27FC236}">
                <a16:creationId xmlns:a16="http://schemas.microsoft.com/office/drawing/2014/main" id="{32FB8CBB-C238-4E32-8062-28F759A2C5D4}"/>
              </a:ext>
            </a:extLst>
          </p:cNvPr>
          <p:cNvSpPr/>
          <p:nvPr/>
        </p:nvSpPr>
        <p:spPr>
          <a:xfrm>
            <a:off x="2181160" y="5145841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7" name="正方形/長方形 136">
            <a:extLst>
              <a:ext uri="{FF2B5EF4-FFF2-40B4-BE49-F238E27FC236}">
                <a16:creationId xmlns:a16="http://schemas.microsoft.com/office/drawing/2014/main" id="{5AC15EF4-872A-468F-9261-02E19BE822CB}"/>
              </a:ext>
            </a:extLst>
          </p:cNvPr>
          <p:cNvSpPr/>
          <p:nvPr/>
        </p:nvSpPr>
        <p:spPr>
          <a:xfrm>
            <a:off x="4062500" y="3600389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8" name="正方形/長方形 137">
            <a:extLst>
              <a:ext uri="{FF2B5EF4-FFF2-40B4-BE49-F238E27FC236}">
                <a16:creationId xmlns:a16="http://schemas.microsoft.com/office/drawing/2014/main" id="{7B23A7D8-6235-45CC-A13B-60F043CE967B}"/>
              </a:ext>
            </a:extLst>
          </p:cNvPr>
          <p:cNvSpPr/>
          <p:nvPr/>
        </p:nvSpPr>
        <p:spPr>
          <a:xfrm>
            <a:off x="4546801" y="3600896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39" name="正方形/長方形 138">
            <a:extLst>
              <a:ext uri="{FF2B5EF4-FFF2-40B4-BE49-F238E27FC236}">
                <a16:creationId xmlns:a16="http://schemas.microsoft.com/office/drawing/2014/main" id="{6AD0EC0D-9B2F-48C1-9DF1-24DB638110A2}"/>
              </a:ext>
            </a:extLst>
          </p:cNvPr>
          <p:cNvSpPr/>
          <p:nvPr/>
        </p:nvSpPr>
        <p:spPr>
          <a:xfrm>
            <a:off x="5109852" y="3600896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0" name="正方形/長方形 139">
            <a:extLst>
              <a:ext uri="{FF2B5EF4-FFF2-40B4-BE49-F238E27FC236}">
                <a16:creationId xmlns:a16="http://schemas.microsoft.com/office/drawing/2014/main" id="{B6D980D0-445D-4485-8321-035E0F4F4010}"/>
              </a:ext>
            </a:extLst>
          </p:cNvPr>
          <p:cNvSpPr/>
          <p:nvPr/>
        </p:nvSpPr>
        <p:spPr>
          <a:xfrm>
            <a:off x="5580364" y="3600389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1" name="正方形/長方形 140">
            <a:extLst>
              <a:ext uri="{FF2B5EF4-FFF2-40B4-BE49-F238E27FC236}">
                <a16:creationId xmlns:a16="http://schemas.microsoft.com/office/drawing/2014/main" id="{AC408178-D5FD-4AF2-AF85-9E08311339B5}"/>
              </a:ext>
            </a:extLst>
          </p:cNvPr>
          <p:cNvSpPr/>
          <p:nvPr/>
        </p:nvSpPr>
        <p:spPr>
          <a:xfrm>
            <a:off x="4068596" y="3977770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2" name="正方形/長方形 141">
            <a:extLst>
              <a:ext uri="{FF2B5EF4-FFF2-40B4-BE49-F238E27FC236}">
                <a16:creationId xmlns:a16="http://schemas.microsoft.com/office/drawing/2014/main" id="{7B79B273-356D-48BF-89A4-F0CEE960561A}"/>
              </a:ext>
            </a:extLst>
          </p:cNvPr>
          <p:cNvSpPr/>
          <p:nvPr/>
        </p:nvSpPr>
        <p:spPr>
          <a:xfrm>
            <a:off x="4552897" y="3978277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3" name="正方形/長方形 142">
            <a:extLst>
              <a:ext uri="{FF2B5EF4-FFF2-40B4-BE49-F238E27FC236}">
                <a16:creationId xmlns:a16="http://schemas.microsoft.com/office/drawing/2014/main" id="{B0EA6CDF-1D4D-4D2C-A535-1BC097306CE4}"/>
              </a:ext>
            </a:extLst>
          </p:cNvPr>
          <p:cNvSpPr/>
          <p:nvPr/>
        </p:nvSpPr>
        <p:spPr>
          <a:xfrm>
            <a:off x="5115948" y="3978277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4" name="正方形/長方形 143">
            <a:extLst>
              <a:ext uri="{FF2B5EF4-FFF2-40B4-BE49-F238E27FC236}">
                <a16:creationId xmlns:a16="http://schemas.microsoft.com/office/drawing/2014/main" id="{485F2C05-1AE7-463B-9065-CF4967A16C94}"/>
              </a:ext>
            </a:extLst>
          </p:cNvPr>
          <p:cNvSpPr/>
          <p:nvPr/>
        </p:nvSpPr>
        <p:spPr>
          <a:xfrm>
            <a:off x="5586460" y="3977770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5" name="正方形/長方形 144">
            <a:extLst>
              <a:ext uri="{FF2B5EF4-FFF2-40B4-BE49-F238E27FC236}">
                <a16:creationId xmlns:a16="http://schemas.microsoft.com/office/drawing/2014/main" id="{028D121A-DD99-47A7-82E6-0D8DCDB353BE}"/>
              </a:ext>
            </a:extLst>
          </p:cNvPr>
          <p:cNvSpPr/>
          <p:nvPr/>
        </p:nvSpPr>
        <p:spPr>
          <a:xfrm>
            <a:off x="4063136" y="4392350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6" name="正方形/長方形 145">
            <a:extLst>
              <a:ext uri="{FF2B5EF4-FFF2-40B4-BE49-F238E27FC236}">
                <a16:creationId xmlns:a16="http://schemas.microsoft.com/office/drawing/2014/main" id="{B6F3E83B-9BF3-4F6A-84BC-564711D98835}"/>
              </a:ext>
            </a:extLst>
          </p:cNvPr>
          <p:cNvSpPr/>
          <p:nvPr/>
        </p:nvSpPr>
        <p:spPr>
          <a:xfrm>
            <a:off x="4547437" y="4392857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7" name="正方形/長方形 146">
            <a:extLst>
              <a:ext uri="{FF2B5EF4-FFF2-40B4-BE49-F238E27FC236}">
                <a16:creationId xmlns:a16="http://schemas.microsoft.com/office/drawing/2014/main" id="{80A533A3-8978-4C35-973D-FDF255609771}"/>
              </a:ext>
            </a:extLst>
          </p:cNvPr>
          <p:cNvSpPr/>
          <p:nvPr/>
        </p:nvSpPr>
        <p:spPr>
          <a:xfrm>
            <a:off x="5110488" y="4392857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8" name="正方形/長方形 147">
            <a:extLst>
              <a:ext uri="{FF2B5EF4-FFF2-40B4-BE49-F238E27FC236}">
                <a16:creationId xmlns:a16="http://schemas.microsoft.com/office/drawing/2014/main" id="{86EFF2F0-1EBE-4B80-9112-A0C7D311ACAB}"/>
              </a:ext>
            </a:extLst>
          </p:cNvPr>
          <p:cNvSpPr/>
          <p:nvPr/>
        </p:nvSpPr>
        <p:spPr>
          <a:xfrm>
            <a:off x="5581000" y="4392350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49" name="正方形/長方形 148">
            <a:extLst>
              <a:ext uri="{FF2B5EF4-FFF2-40B4-BE49-F238E27FC236}">
                <a16:creationId xmlns:a16="http://schemas.microsoft.com/office/drawing/2014/main" id="{265E8466-5687-4442-B9ED-DCDEE5D2A492}"/>
              </a:ext>
            </a:extLst>
          </p:cNvPr>
          <p:cNvSpPr/>
          <p:nvPr/>
        </p:nvSpPr>
        <p:spPr>
          <a:xfrm>
            <a:off x="4062500" y="4765164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0" name="正方形/長方形 149">
            <a:extLst>
              <a:ext uri="{FF2B5EF4-FFF2-40B4-BE49-F238E27FC236}">
                <a16:creationId xmlns:a16="http://schemas.microsoft.com/office/drawing/2014/main" id="{15FAB514-A159-45EB-9CB3-AE59285011F0}"/>
              </a:ext>
            </a:extLst>
          </p:cNvPr>
          <p:cNvSpPr/>
          <p:nvPr/>
        </p:nvSpPr>
        <p:spPr>
          <a:xfrm>
            <a:off x="4546801" y="4765671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1" name="正方形/長方形 150">
            <a:extLst>
              <a:ext uri="{FF2B5EF4-FFF2-40B4-BE49-F238E27FC236}">
                <a16:creationId xmlns:a16="http://schemas.microsoft.com/office/drawing/2014/main" id="{3665A6D4-3F71-4C24-9F84-37474370FE6E}"/>
              </a:ext>
            </a:extLst>
          </p:cNvPr>
          <p:cNvSpPr/>
          <p:nvPr/>
        </p:nvSpPr>
        <p:spPr>
          <a:xfrm>
            <a:off x="5109852" y="4765671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2" name="正方形/長方形 151">
            <a:extLst>
              <a:ext uri="{FF2B5EF4-FFF2-40B4-BE49-F238E27FC236}">
                <a16:creationId xmlns:a16="http://schemas.microsoft.com/office/drawing/2014/main" id="{94D7CEBE-7BBE-4CCF-9398-5021821DB145}"/>
              </a:ext>
            </a:extLst>
          </p:cNvPr>
          <p:cNvSpPr/>
          <p:nvPr/>
        </p:nvSpPr>
        <p:spPr>
          <a:xfrm>
            <a:off x="5580364" y="4765164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3" name="正方形/長方形 152">
            <a:extLst>
              <a:ext uri="{FF2B5EF4-FFF2-40B4-BE49-F238E27FC236}">
                <a16:creationId xmlns:a16="http://schemas.microsoft.com/office/drawing/2014/main" id="{B9A9F490-83E4-4C47-827A-841A7A141BAF}"/>
              </a:ext>
            </a:extLst>
          </p:cNvPr>
          <p:cNvSpPr/>
          <p:nvPr/>
        </p:nvSpPr>
        <p:spPr>
          <a:xfrm>
            <a:off x="4062500" y="5147933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4" name="正方形/長方形 153">
            <a:extLst>
              <a:ext uri="{FF2B5EF4-FFF2-40B4-BE49-F238E27FC236}">
                <a16:creationId xmlns:a16="http://schemas.microsoft.com/office/drawing/2014/main" id="{490F2AA9-7149-4EF6-85B6-716C37F09F5D}"/>
              </a:ext>
            </a:extLst>
          </p:cNvPr>
          <p:cNvSpPr/>
          <p:nvPr/>
        </p:nvSpPr>
        <p:spPr>
          <a:xfrm>
            <a:off x="4546801" y="5148440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5" name="正方形/長方形 154">
            <a:extLst>
              <a:ext uri="{FF2B5EF4-FFF2-40B4-BE49-F238E27FC236}">
                <a16:creationId xmlns:a16="http://schemas.microsoft.com/office/drawing/2014/main" id="{F6CB1A51-B424-4E37-B2FB-BCF0AF84CE1A}"/>
              </a:ext>
            </a:extLst>
          </p:cNvPr>
          <p:cNvSpPr/>
          <p:nvPr/>
        </p:nvSpPr>
        <p:spPr>
          <a:xfrm>
            <a:off x="5109852" y="5148440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56" name="正方形/長方形 155">
            <a:extLst>
              <a:ext uri="{FF2B5EF4-FFF2-40B4-BE49-F238E27FC236}">
                <a16:creationId xmlns:a16="http://schemas.microsoft.com/office/drawing/2014/main" id="{516A124B-138B-4E87-A04B-0DD534BB44F3}"/>
              </a:ext>
            </a:extLst>
          </p:cNvPr>
          <p:cNvSpPr/>
          <p:nvPr/>
        </p:nvSpPr>
        <p:spPr>
          <a:xfrm>
            <a:off x="5580364" y="5147933"/>
            <a:ext cx="255145" cy="288296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kumimoji="1" lang="ja-JP" altLang="en-US" sz="1050" dirty="0">
              <a:solidFill>
                <a:schemeClr val="tx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86127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544</Words>
  <Application>Microsoft Office PowerPoint</Application>
  <PresentationFormat>ユーザー設定</PresentationFormat>
  <Paragraphs>90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UDPゴシック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2022-03-08T06:42:12Z</dcterms:created>
  <dcterms:modified xsi:type="dcterms:W3CDTF">2022-03-08T06:42:20Z</dcterms:modified>
</cp:coreProperties>
</file>