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
  </p:notesMasterIdLst>
  <p:sldIdLst>
    <p:sldId id="262" r:id="rId2"/>
    <p:sldId id="260" r:id="rId3"/>
  </p:sldIdLst>
  <p:sldSz cx="7561263" cy="10261600"/>
  <p:notesSz cx="6807200" cy="9939338"/>
  <p:defaultTextStyle>
    <a:defPPr>
      <a:defRPr lang="ja-JP"/>
    </a:defPPr>
    <a:lvl1pPr marL="0" algn="l" defTabSz="1018369" rtl="0" eaLnBrk="1" latinLnBrk="0" hangingPunct="1">
      <a:defRPr kumimoji="1" sz="2000" kern="1200">
        <a:solidFill>
          <a:schemeClr val="tx1"/>
        </a:solidFill>
        <a:latin typeface="+mn-lt"/>
        <a:ea typeface="+mn-ea"/>
        <a:cs typeface="+mn-cs"/>
      </a:defRPr>
    </a:lvl1pPr>
    <a:lvl2pPr marL="509184" algn="l" defTabSz="1018369" rtl="0" eaLnBrk="1" latinLnBrk="0" hangingPunct="1">
      <a:defRPr kumimoji="1" sz="2000" kern="1200">
        <a:solidFill>
          <a:schemeClr val="tx1"/>
        </a:solidFill>
        <a:latin typeface="+mn-lt"/>
        <a:ea typeface="+mn-ea"/>
        <a:cs typeface="+mn-cs"/>
      </a:defRPr>
    </a:lvl2pPr>
    <a:lvl3pPr marL="1018369" algn="l" defTabSz="1018369" rtl="0" eaLnBrk="1" latinLnBrk="0" hangingPunct="1">
      <a:defRPr kumimoji="1" sz="2000" kern="1200">
        <a:solidFill>
          <a:schemeClr val="tx1"/>
        </a:solidFill>
        <a:latin typeface="+mn-lt"/>
        <a:ea typeface="+mn-ea"/>
        <a:cs typeface="+mn-cs"/>
      </a:defRPr>
    </a:lvl3pPr>
    <a:lvl4pPr marL="1527552" algn="l" defTabSz="1018369" rtl="0" eaLnBrk="1" latinLnBrk="0" hangingPunct="1">
      <a:defRPr kumimoji="1" sz="2000" kern="1200">
        <a:solidFill>
          <a:schemeClr val="tx1"/>
        </a:solidFill>
        <a:latin typeface="+mn-lt"/>
        <a:ea typeface="+mn-ea"/>
        <a:cs typeface="+mn-cs"/>
      </a:defRPr>
    </a:lvl4pPr>
    <a:lvl5pPr marL="2036736" algn="l" defTabSz="1018369" rtl="0" eaLnBrk="1" latinLnBrk="0" hangingPunct="1">
      <a:defRPr kumimoji="1" sz="2000" kern="1200">
        <a:solidFill>
          <a:schemeClr val="tx1"/>
        </a:solidFill>
        <a:latin typeface="+mn-lt"/>
        <a:ea typeface="+mn-ea"/>
        <a:cs typeface="+mn-cs"/>
      </a:defRPr>
    </a:lvl5pPr>
    <a:lvl6pPr marL="2545920" algn="l" defTabSz="1018369" rtl="0" eaLnBrk="1" latinLnBrk="0" hangingPunct="1">
      <a:defRPr kumimoji="1" sz="2000" kern="1200">
        <a:solidFill>
          <a:schemeClr val="tx1"/>
        </a:solidFill>
        <a:latin typeface="+mn-lt"/>
        <a:ea typeface="+mn-ea"/>
        <a:cs typeface="+mn-cs"/>
      </a:defRPr>
    </a:lvl6pPr>
    <a:lvl7pPr marL="3055105" algn="l" defTabSz="1018369" rtl="0" eaLnBrk="1" latinLnBrk="0" hangingPunct="1">
      <a:defRPr kumimoji="1" sz="2000" kern="1200">
        <a:solidFill>
          <a:schemeClr val="tx1"/>
        </a:solidFill>
        <a:latin typeface="+mn-lt"/>
        <a:ea typeface="+mn-ea"/>
        <a:cs typeface="+mn-cs"/>
      </a:defRPr>
    </a:lvl7pPr>
    <a:lvl8pPr marL="3564288" algn="l" defTabSz="1018369" rtl="0" eaLnBrk="1" latinLnBrk="0" hangingPunct="1">
      <a:defRPr kumimoji="1" sz="2000" kern="1200">
        <a:solidFill>
          <a:schemeClr val="tx1"/>
        </a:solidFill>
        <a:latin typeface="+mn-lt"/>
        <a:ea typeface="+mn-ea"/>
        <a:cs typeface="+mn-cs"/>
      </a:defRPr>
    </a:lvl8pPr>
    <a:lvl9pPr marL="4073472" algn="l" defTabSz="1018369" rtl="0" eaLnBrk="1" latinLnBrk="0" hangingPunct="1">
      <a:defRPr kumimoji="1"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2">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40A"/>
    <a:srgbClr val="F0720A"/>
    <a:srgbClr val="FF9900"/>
    <a:srgbClr val="FA9500"/>
    <a:srgbClr val="FF6600"/>
    <a:srgbClr val="FF9933"/>
    <a:srgbClr val="FF0066"/>
    <a:srgbClr val="009A46"/>
    <a:srgbClr val="99FF66"/>
    <a:srgbClr val="FFF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71" autoAdjust="0"/>
  </p:normalViewPr>
  <p:slideViewPr>
    <p:cSldViewPr>
      <p:cViewPr>
        <p:scale>
          <a:sx n="66" d="100"/>
          <a:sy n="66" d="100"/>
        </p:scale>
        <p:origin x="1608" y="32"/>
      </p:cViewPr>
      <p:guideLst>
        <p:guide orient="horz" pos="3232"/>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7" cy="496967"/>
          </a:xfrm>
          <a:prstGeom prst="rect">
            <a:avLst/>
          </a:prstGeom>
        </p:spPr>
        <p:txBody>
          <a:bodyPr vert="horz" lIns="91443" tIns="45721" rIns="91443" bIns="4572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1"/>
            <a:ext cx="2949787" cy="496967"/>
          </a:xfrm>
          <a:prstGeom prst="rect">
            <a:avLst/>
          </a:prstGeom>
        </p:spPr>
        <p:txBody>
          <a:bodyPr vert="horz" lIns="91443" tIns="45721" rIns="91443" bIns="45721" rtlCol="0"/>
          <a:lstStyle>
            <a:lvl1pPr algn="r">
              <a:defRPr sz="1200"/>
            </a:lvl1pPr>
          </a:lstStyle>
          <a:p>
            <a:fld id="{7BF590CD-1D39-4520-BD5D-34C40EDA58D2}" type="datetimeFigureOut">
              <a:rPr kumimoji="1" lang="ja-JP" altLang="en-US" smtClean="0"/>
              <a:t>2024/3/8</a:t>
            </a:fld>
            <a:endParaRPr kumimoji="1" lang="ja-JP" altLang="en-US"/>
          </a:p>
        </p:txBody>
      </p:sp>
      <p:sp>
        <p:nvSpPr>
          <p:cNvPr id="4" name="スライド イメージ プレースホルダー 3"/>
          <p:cNvSpPr>
            <a:spLocks noGrp="1" noRot="1" noChangeAspect="1"/>
          </p:cNvSpPr>
          <p:nvPr>
            <p:ph type="sldImg" idx="2"/>
          </p:nvPr>
        </p:nvSpPr>
        <p:spPr>
          <a:xfrm>
            <a:off x="2030413" y="746125"/>
            <a:ext cx="2746375" cy="3725863"/>
          </a:xfrm>
          <a:prstGeom prst="rect">
            <a:avLst/>
          </a:prstGeom>
          <a:noFill/>
          <a:ln w="12700">
            <a:solidFill>
              <a:prstClr val="black"/>
            </a:solidFill>
          </a:ln>
        </p:spPr>
        <p:txBody>
          <a:bodyPr vert="horz" lIns="91443" tIns="45721" rIns="91443" bIns="45721"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1443" tIns="45721" rIns="91443" bIns="4572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7" cy="496967"/>
          </a:xfrm>
          <a:prstGeom prst="rect">
            <a:avLst/>
          </a:prstGeom>
        </p:spPr>
        <p:txBody>
          <a:bodyPr vert="horz" lIns="91443" tIns="45721" rIns="91443" bIns="4572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7" cy="496967"/>
          </a:xfrm>
          <a:prstGeom prst="rect">
            <a:avLst/>
          </a:prstGeom>
        </p:spPr>
        <p:txBody>
          <a:bodyPr vert="horz" lIns="91443" tIns="45721" rIns="91443" bIns="45721" rtlCol="0" anchor="b"/>
          <a:lstStyle>
            <a:lvl1pPr algn="r">
              <a:defRPr sz="1200"/>
            </a:lvl1pPr>
          </a:lstStyle>
          <a:p>
            <a:fld id="{F1D5B796-6CA8-4D80-B6B5-9F7CA4FDB071}" type="slidenum">
              <a:rPr kumimoji="1" lang="ja-JP" altLang="en-US" smtClean="0"/>
              <a:t>‹#›</a:t>
            </a:fld>
            <a:endParaRPr kumimoji="1" lang="ja-JP" altLang="en-US"/>
          </a:p>
        </p:txBody>
      </p:sp>
    </p:spTree>
    <p:extLst>
      <p:ext uri="{BB962C8B-B14F-4D97-AF65-F5344CB8AC3E}">
        <p14:creationId xmlns:p14="http://schemas.microsoft.com/office/powerpoint/2010/main" val="3942195246"/>
      </p:ext>
    </p:extLst>
  </p:cSld>
  <p:clrMap bg1="lt1" tx1="dk1" bg2="lt2" tx2="dk2" accent1="accent1" accent2="accent2" accent3="accent3" accent4="accent4" accent5="accent5" accent6="accent6" hlink="hlink" folHlink="folHlink"/>
  <p:notesStyle>
    <a:lvl1pPr marL="0" algn="l" defTabSz="1018369" rtl="0" eaLnBrk="1" latinLnBrk="0" hangingPunct="1">
      <a:defRPr kumimoji="1" sz="1300" kern="1200">
        <a:solidFill>
          <a:schemeClr val="tx1"/>
        </a:solidFill>
        <a:latin typeface="+mn-lt"/>
        <a:ea typeface="+mn-ea"/>
        <a:cs typeface="+mn-cs"/>
      </a:defRPr>
    </a:lvl1pPr>
    <a:lvl2pPr marL="509184" algn="l" defTabSz="1018369" rtl="0" eaLnBrk="1" latinLnBrk="0" hangingPunct="1">
      <a:defRPr kumimoji="1" sz="1300" kern="1200">
        <a:solidFill>
          <a:schemeClr val="tx1"/>
        </a:solidFill>
        <a:latin typeface="+mn-lt"/>
        <a:ea typeface="+mn-ea"/>
        <a:cs typeface="+mn-cs"/>
      </a:defRPr>
    </a:lvl2pPr>
    <a:lvl3pPr marL="1018369" algn="l" defTabSz="1018369" rtl="0" eaLnBrk="1" latinLnBrk="0" hangingPunct="1">
      <a:defRPr kumimoji="1" sz="1300" kern="1200">
        <a:solidFill>
          <a:schemeClr val="tx1"/>
        </a:solidFill>
        <a:latin typeface="+mn-lt"/>
        <a:ea typeface="+mn-ea"/>
        <a:cs typeface="+mn-cs"/>
      </a:defRPr>
    </a:lvl3pPr>
    <a:lvl4pPr marL="1527552" algn="l" defTabSz="1018369" rtl="0" eaLnBrk="1" latinLnBrk="0" hangingPunct="1">
      <a:defRPr kumimoji="1" sz="1300" kern="1200">
        <a:solidFill>
          <a:schemeClr val="tx1"/>
        </a:solidFill>
        <a:latin typeface="+mn-lt"/>
        <a:ea typeface="+mn-ea"/>
        <a:cs typeface="+mn-cs"/>
      </a:defRPr>
    </a:lvl4pPr>
    <a:lvl5pPr marL="2036736" algn="l" defTabSz="1018369" rtl="0" eaLnBrk="1" latinLnBrk="0" hangingPunct="1">
      <a:defRPr kumimoji="1" sz="1300" kern="1200">
        <a:solidFill>
          <a:schemeClr val="tx1"/>
        </a:solidFill>
        <a:latin typeface="+mn-lt"/>
        <a:ea typeface="+mn-ea"/>
        <a:cs typeface="+mn-cs"/>
      </a:defRPr>
    </a:lvl5pPr>
    <a:lvl6pPr marL="2545920" algn="l" defTabSz="1018369" rtl="0" eaLnBrk="1" latinLnBrk="0" hangingPunct="1">
      <a:defRPr kumimoji="1" sz="1300" kern="1200">
        <a:solidFill>
          <a:schemeClr val="tx1"/>
        </a:solidFill>
        <a:latin typeface="+mn-lt"/>
        <a:ea typeface="+mn-ea"/>
        <a:cs typeface="+mn-cs"/>
      </a:defRPr>
    </a:lvl6pPr>
    <a:lvl7pPr marL="3055105" algn="l" defTabSz="1018369" rtl="0" eaLnBrk="1" latinLnBrk="0" hangingPunct="1">
      <a:defRPr kumimoji="1" sz="1300" kern="1200">
        <a:solidFill>
          <a:schemeClr val="tx1"/>
        </a:solidFill>
        <a:latin typeface="+mn-lt"/>
        <a:ea typeface="+mn-ea"/>
        <a:cs typeface="+mn-cs"/>
      </a:defRPr>
    </a:lvl7pPr>
    <a:lvl8pPr marL="3564288" algn="l" defTabSz="1018369" rtl="0" eaLnBrk="1" latinLnBrk="0" hangingPunct="1">
      <a:defRPr kumimoji="1" sz="1300" kern="1200">
        <a:solidFill>
          <a:schemeClr val="tx1"/>
        </a:solidFill>
        <a:latin typeface="+mn-lt"/>
        <a:ea typeface="+mn-ea"/>
        <a:cs typeface="+mn-cs"/>
      </a:defRPr>
    </a:lvl8pPr>
    <a:lvl9pPr marL="4073472" algn="l" defTabSz="1018369" rtl="0" eaLnBrk="1" latinLnBrk="0" hangingPunct="1">
      <a:defRPr kumimoji="1"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30413" y="746125"/>
            <a:ext cx="27463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1D5B796-6CA8-4D80-B6B5-9F7CA4FDB071}" type="slidenum">
              <a:rPr kumimoji="1" lang="ja-JP" altLang="en-US" smtClean="0"/>
              <a:t>1</a:t>
            </a:fld>
            <a:endParaRPr kumimoji="1" lang="ja-JP" altLang="en-US"/>
          </a:p>
        </p:txBody>
      </p:sp>
    </p:spTree>
    <p:extLst>
      <p:ext uri="{BB962C8B-B14F-4D97-AF65-F5344CB8AC3E}">
        <p14:creationId xmlns:p14="http://schemas.microsoft.com/office/powerpoint/2010/main" val="80733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30413" y="746125"/>
            <a:ext cx="27463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1D5B796-6CA8-4D80-B6B5-9F7CA4FDB071}" type="slidenum">
              <a:rPr kumimoji="1" lang="ja-JP" altLang="en-US" smtClean="0"/>
              <a:t>2</a:t>
            </a:fld>
            <a:endParaRPr kumimoji="1" lang="ja-JP" altLang="en-US"/>
          </a:p>
        </p:txBody>
      </p:sp>
    </p:spTree>
    <p:extLst>
      <p:ext uri="{BB962C8B-B14F-4D97-AF65-F5344CB8AC3E}">
        <p14:creationId xmlns:p14="http://schemas.microsoft.com/office/powerpoint/2010/main" val="674254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6" y="3187751"/>
            <a:ext cx="6427074" cy="2199592"/>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134190" y="5814907"/>
            <a:ext cx="5292884" cy="2622409"/>
          </a:xfrm>
        </p:spPr>
        <p:txBody>
          <a:bodyPr/>
          <a:lstStyle>
            <a:lvl1pPr marL="0" indent="0" algn="ctr">
              <a:buNone/>
              <a:defRPr>
                <a:solidFill>
                  <a:schemeClr val="tx1">
                    <a:tint val="75000"/>
                  </a:schemeClr>
                </a:solidFill>
              </a:defRPr>
            </a:lvl1pPr>
            <a:lvl2pPr marL="509184" indent="0" algn="ctr">
              <a:buNone/>
              <a:defRPr>
                <a:solidFill>
                  <a:schemeClr val="tx1">
                    <a:tint val="75000"/>
                  </a:schemeClr>
                </a:solidFill>
              </a:defRPr>
            </a:lvl2pPr>
            <a:lvl3pPr marL="1018369" indent="0" algn="ctr">
              <a:buNone/>
              <a:defRPr>
                <a:solidFill>
                  <a:schemeClr val="tx1">
                    <a:tint val="75000"/>
                  </a:schemeClr>
                </a:solidFill>
              </a:defRPr>
            </a:lvl3pPr>
            <a:lvl4pPr marL="1527552" indent="0" algn="ctr">
              <a:buNone/>
              <a:defRPr>
                <a:solidFill>
                  <a:schemeClr val="tx1">
                    <a:tint val="75000"/>
                  </a:schemeClr>
                </a:solidFill>
              </a:defRPr>
            </a:lvl4pPr>
            <a:lvl5pPr marL="2036736" indent="0" algn="ctr">
              <a:buNone/>
              <a:defRPr>
                <a:solidFill>
                  <a:schemeClr val="tx1">
                    <a:tint val="75000"/>
                  </a:schemeClr>
                </a:solidFill>
              </a:defRPr>
            </a:lvl5pPr>
            <a:lvl6pPr marL="2545920" indent="0" algn="ctr">
              <a:buNone/>
              <a:defRPr>
                <a:solidFill>
                  <a:schemeClr val="tx1">
                    <a:tint val="75000"/>
                  </a:schemeClr>
                </a:solidFill>
              </a:defRPr>
            </a:lvl6pPr>
            <a:lvl7pPr marL="3055105" indent="0" algn="ctr">
              <a:buNone/>
              <a:defRPr>
                <a:solidFill>
                  <a:schemeClr val="tx1">
                    <a:tint val="75000"/>
                  </a:schemeClr>
                </a:solidFill>
              </a:defRPr>
            </a:lvl7pPr>
            <a:lvl8pPr marL="3564288" indent="0" algn="ctr">
              <a:buNone/>
              <a:defRPr>
                <a:solidFill>
                  <a:schemeClr val="tx1">
                    <a:tint val="75000"/>
                  </a:schemeClr>
                </a:solidFill>
              </a:defRPr>
            </a:lvl8pPr>
            <a:lvl9pPr marL="4073472"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2024/3/8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2024/3/8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481916" y="410943"/>
            <a:ext cx="1701285" cy="875561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378064" y="410943"/>
            <a:ext cx="4977832" cy="875561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2024/3/8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2024/3/8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9" y="6594028"/>
            <a:ext cx="6427074" cy="2038068"/>
          </a:xfrm>
        </p:spPr>
        <p:txBody>
          <a:bodyPr anchor="t"/>
          <a:lstStyle>
            <a:lvl1pPr algn="l">
              <a:defRPr sz="44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597289" y="4349307"/>
            <a:ext cx="6427074" cy="2244724"/>
          </a:xfrm>
        </p:spPr>
        <p:txBody>
          <a:bodyPr anchor="b"/>
          <a:lstStyle>
            <a:lvl1pPr marL="0" indent="0">
              <a:buNone/>
              <a:defRPr sz="2300">
                <a:solidFill>
                  <a:schemeClr val="tx1">
                    <a:tint val="75000"/>
                  </a:schemeClr>
                </a:solidFill>
              </a:defRPr>
            </a:lvl1pPr>
            <a:lvl2pPr marL="509184" indent="0">
              <a:buNone/>
              <a:defRPr sz="2000">
                <a:solidFill>
                  <a:schemeClr val="tx1">
                    <a:tint val="75000"/>
                  </a:schemeClr>
                </a:solidFill>
              </a:defRPr>
            </a:lvl2pPr>
            <a:lvl3pPr marL="1018369" indent="0">
              <a:buNone/>
              <a:defRPr sz="1800">
                <a:solidFill>
                  <a:schemeClr val="tx1">
                    <a:tint val="75000"/>
                  </a:schemeClr>
                </a:solidFill>
              </a:defRPr>
            </a:lvl3pPr>
            <a:lvl4pPr marL="1527552" indent="0">
              <a:buNone/>
              <a:defRPr sz="1500">
                <a:solidFill>
                  <a:schemeClr val="tx1">
                    <a:tint val="75000"/>
                  </a:schemeClr>
                </a:solidFill>
              </a:defRPr>
            </a:lvl4pPr>
            <a:lvl5pPr marL="2036736" indent="0">
              <a:buNone/>
              <a:defRPr sz="1500">
                <a:solidFill>
                  <a:schemeClr val="tx1">
                    <a:tint val="75000"/>
                  </a:schemeClr>
                </a:solidFill>
              </a:defRPr>
            </a:lvl5pPr>
            <a:lvl6pPr marL="2545920" indent="0">
              <a:buNone/>
              <a:defRPr sz="1500">
                <a:solidFill>
                  <a:schemeClr val="tx1">
                    <a:tint val="75000"/>
                  </a:schemeClr>
                </a:solidFill>
              </a:defRPr>
            </a:lvl6pPr>
            <a:lvl7pPr marL="3055105" indent="0">
              <a:buNone/>
              <a:defRPr sz="1500">
                <a:solidFill>
                  <a:schemeClr val="tx1">
                    <a:tint val="75000"/>
                  </a:schemeClr>
                </a:solidFill>
              </a:defRPr>
            </a:lvl7pPr>
            <a:lvl8pPr marL="3564288" indent="0">
              <a:buNone/>
              <a:defRPr sz="1500">
                <a:solidFill>
                  <a:schemeClr val="tx1">
                    <a:tint val="75000"/>
                  </a:schemeClr>
                </a:solidFill>
              </a:defRPr>
            </a:lvl8pPr>
            <a:lvl9pPr marL="4073472" indent="0">
              <a:buNone/>
              <a:defRPr sz="15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2024/3/8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378063" y="2394377"/>
            <a:ext cx="3339558" cy="6772181"/>
          </a:xfrm>
        </p:spPr>
        <p:txBody>
          <a:bodyPr/>
          <a:lstStyle>
            <a:lvl1pPr>
              <a:defRPr sz="31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843642" y="2394377"/>
            <a:ext cx="3339558" cy="6772181"/>
          </a:xfrm>
        </p:spPr>
        <p:txBody>
          <a:bodyPr/>
          <a:lstStyle>
            <a:lvl1pPr>
              <a:defRPr sz="31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2024/3/8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378065" y="2296984"/>
            <a:ext cx="3340871" cy="957274"/>
          </a:xfrm>
        </p:spPr>
        <p:txBody>
          <a:bodyPr anchor="b"/>
          <a:lstStyle>
            <a:lvl1pPr marL="0" indent="0">
              <a:buNone/>
              <a:defRPr sz="2700" b="1"/>
            </a:lvl1pPr>
            <a:lvl2pPr marL="509184" indent="0">
              <a:buNone/>
              <a:defRPr sz="2300" b="1"/>
            </a:lvl2pPr>
            <a:lvl3pPr marL="1018369" indent="0">
              <a:buNone/>
              <a:defRPr sz="2000" b="1"/>
            </a:lvl3pPr>
            <a:lvl4pPr marL="1527552" indent="0">
              <a:buNone/>
              <a:defRPr sz="1800" b="1"/>
            </a:lvl4pPr>
            <a:lvl5pPr marL="2036736" indent="0">
              <a:buNone/>
              <a:defRPr sz="1800" b="1"/>
            </a:lvl5pPr>
            <a:lvl6pPr marL="2545920" indent="0">
              <a:buNone/>
              <a:defRPr sz="1800" b="1"/>
            </a:lvl6pPr>
            <a:lvl7pPr marL="3055105" indent="0">
              <a:buNone/>
              <a:defRPr sz="1800" b="1"/>
            </a:lvl7pPr>
            <a:lvl8pPr marL="3564288" indent="0">
              <a:buNone/>
              <a:defRPr sz="1800" b="1"/>
            </a:lvl8pPr>
            <a:lvl9pPr marL="4073472" indent="0">
              <a:buNone/>
              <a:defRPr sz="18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378065" y="3254257"/>
            <a:ext cx="3340871" cy="591229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841019" y="2296984"/>
            <a:ext cx="3342183" cy="957274"/>
          </a:xfrm>
        </p:spPr>
        <p:txBody>
          <a:bodyPr anchor="b"/>
          <a:lstStyle>
            <a:lvl1pPr marL="0" indent="0">
              <a:buNone/>
              <a:defRPr sz="2700" b="1"/>
            </a:lvl1pPr>
            <a:lvl2pPr marL="509184" indent="0">
              <a:buNone/>
              <a:defRPr sz="2300" b="1"/>
            </a:lvl2pPr>
            <a:lvl3pPr marL="1018369" indent="0">
              <a:buNone/>
              <a:defRPr sz="2000" b="1"/>
            </a:lvl3pPr>
            <a:lvl4pPr marL="1527552" indent="0">
              <a:buNone/>
              <a:defRPr sz="1800" b="1"/>
            </a:lvl4pPr>
            <a:lvl5pPr marL="2036736" indent="0">
              <a:buNone/>
              <a:defRPr sz="1800" b="1"/>
            </a:lvl5pPr>
            <a:lvl6pPr marL="2545920" indent="0">
              <a:buNone/>
              <a:defRPr sz="1800" b="1"/>
            </a:lvl6pPr>
            <a:lvl7pPr marL="3055105" indent="0">
              <a:buNone/>
              <a:defRPr sz="1800" b="1"/>
            </a:lvl7pPr>
            <a:lvl8pPr marL="3564288" indent="0">
              <a:buNone/>
              <a:defRPr sz="1800" b="1"/>
            </a:lvl8pPr>
            <a:lvl9pPr marL="4073472" indent="0">
              <a:buNone/>
              <a:defRPr sz="18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3841019" y="3254257"/>
            <a:ext cx="3342183" cy="591229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2024/3/8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2024/3/8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2024/3/8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5" y="408565"/>
            <a:ext cx="2487604" cy="1738771"/>
          </a:xfrm>
        </p:spPr>
        <p:txBody>
          <a:bodyPr anchor="b"/>
          <a:lstStyle>
            <a:lvl1pPr algn="l">
              <a:defRPr sz="2300" b="1"/>
            </a:lvl1pPr>
          </a:lstStyle>
          <a:p>
            <a:r>
              <a:rPr kumimoji="1" lang="ja-JP" altLang="en-US"/>
              <a:t>マスタ タイトルの書式設定</a:t>
            </a:r>
          </a:p>
        </p:txBody>
      </p:sp>
      <p:sp>
        <p:nvSpPr>
          <p:cNvPr id="3" name="コンテンツ プレースホルダ 2"/>
          <p:cNvSpPr>
            <a:spLocks noGrp="1"/>
          </p:cNvSpPr>
          <p:nvPr>
            <p:ph idx="1"/>
          </p:nvPr>
        </p:nvSpPr>
        <p:spPr>
          <a:xfrm>
            <a:off x="2956245" y="408567"/>
            <a:ext cx="4226957" cy="8757992"/>
          </a:xfrm>
        </p:spPr>
        <p:txBody>
          <a:bodyPr/>
          <a:lstStyle>
            <a:lvl1pPr>
              <a:defRPr sz="3600"/>
            </a:lvl1pPr>
            <a:lvl2pPr>
              <a:defRPr sz="3100"/>
            </a:lvl2pPr>
            <a:lvl3pPr>
              <a:defRPr sz="27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78065" y="2147338"/>
            <a:ext cx="2487604" cy="7019221"/>
          </a:xfrm>
        </p:spPr>
        <p:txBody>
          <a:bodyPr/>
          <a:lstStyle>
            <a:lvl1pPr marL="0" indent="0">
              <a:buNone/>
              <a:defRPr sz="1500"/>
            </a:lvl1pPr>
            <a:lvl2pPr marL="509184" indent="0">
              <a:buNone/>
              <a:defRPr sz="1300"/>
            </a:lvl2pPr>
            <a:lvl3pPr marL="1018369" indent="0">
              <a:buNone/>
              <a:defRPr sz="1100"/>
            </a:lvl3pPr>
            <a:lvl4pPr marL="1527552" indent="0">
              <a:buNone/>
              <a:defRPr sz="1000"/>
            </a:lvl4pPr>
            <a:lvl5pPr marL="2036736" indent="0">
              <a:buNone/>
              <a:defRPr sz="1000"/>
            </a:lvl5pPr>
            <a:lvl6pPr marL="2545920" indent="0">
              <a:buNone/>
              <a:defRPr sz="1000"/>
            </a:lvl6pPr>
            <a:lvl7pPr marL="3055105" indent="0">
              <a:buNone/>
              <a:defRPr sz="1000"/>
            </a:lvl7pPr>
            <a:lvl8pPr marL="3564288" indent="0">
              <a:buNone/>
              <a:defRPr sz="1000"/>
            </a:lvl8pPr>
            <a:lvl9pPr marL="4073472" indent="0">
              <a:buNone/>
              <a:defRPr sz="10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2024/3/8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1" y="7183122"/>
            <a:ext cx="4536758" cy="848009"/>
          </a:xfrm>
        </p:spPr>
        <p:txBody>
          <a:bodyPr anchor="b"/>
          <a:lstStyle>
            <a:lvl1pPr algn="l">
              <a:defRPr sz="2300" b="1"/>
            </a:lvl1pPr>
          </a:lstStyle>
          <a:p>
            <a:r>
              <a:rPr kumimoji="1" lang="ja-JP" altLang="en-US"/>
              <a:t>マスタ タイトルの書式設定</a:t>
            </a:r>
          </a:p>
        </p:txBody>
      </p:sp>
      <p:sp>
        <p:nvSpPr>
          <p:cNvPr id="3" name="図プレースホルダ 2"/>
          <p:cNvSpPr>
            <a:spLocks noGrp="1"/>
          </p:cNvSpPr>
          <p:nvPr>
            <p:ph type="pic" idx="1"/>
          </p:nvPr>
        </p:nvSpPr>
        <p:spPr>
          <a:xfrm>
            <a:off x="1482061" y="916893"/>
            <a:ext cx="4536758" cy="6156960"/>
          </a:xfrm>
        </p:spPr>
        <p:txBody>
          <a:bodyPr/>
          <a:lstStyle>
            <a:lvl1pPr marL="0" indent="0">
              <a:buNone/>
              <a:defRPr sz="3600"/>
            </a:lvl1pPr>
            <a:lvl2pPr marL="509184" indent="0">
              <a:buNone/>
              <a:defRPr sz="3100"/>
            </a:lvl2pPr>
            <a:lvl3pPr marL="1018369" indent="0">
              <a:buNone/>
              <a:defRPr sz="2700"/>
            </a:lvl3pPr>
            <a:lvl4pPr marL="1527552" indent="0">
              <a:buNone/>
              <a:defRPr sz="2300"/>
            </a:lvl4pPr>
            <a:lvl5pPr marL="2036736" indent="0">
              <a:buNone/>
              <a:defRPr sz="2300"/>
            </a:lvl5pPr>
            <a:lvl6pPr marL="2545920" indent="0">
              <a:buNone/>
              <a:defRPr sz="2300"/>
            </a:lvl6pPr>
            <a:lvl7pPr marL="3055105" indent="0">
              <a:buNone/>
              <a:defRPr sz="2300"/>
            </a:lvl7pPr>
            <a:lvl8pPr marL="3564288" indent="0">
              <a:buNone/>
              <a:defRPr sz="2300"/>
            </a:lvl8pPr>
            <a:lvl9pPr marL="4073472" indent="0">
              <a:buNone/>
              <a:defRPr sz="2300"/>
            </a:lvl9pPr>
          </a:lstStyle>
          <a:p>
            <a:endParaRPr kumimoji="1" lang="ja-JP" altLang="en-US"/>
          </a:p>
        </p:txBody>
      </p:sp>
      <p:sp>
        <p:nvSpPr>
          <p:cNvPr id="4" name="テキスト プレースホルダ 3"/>
          <p:cNvSpPr>
            <a:spLocks noGrp="1"/>
          </p:cNvSpPr>
          <p:nvPr>
            <p:ph type="body" sz="half" idx="2"/>
          </p:nvPr>
        </p:nvSpPr>
        <p:spPr>
          <a:xfrm>
            <a:off x="1482061" y="8031130"/>
            <a:ext cx="4536758" cy="1204311"/>
          </a:xfrm>
        </p:spPr>
        <p:txBody>
          <a:bodyPr/>
          <a:lstStyle>
            <a:lvl1pPr marL="0" indent="0">
              <a:buNone/>
              <a:defRPr sz="1500"/>
            </a:lvl1pPr>
            <a:lvl2pPr marL="509184" indent="0">
              <a:buNone/>
              <a:defRPr sz="1300"/>
            </a:lvl2pPr>
            <a:lvl3pPr marL="1018369" indent="0">
              <a:buNone/>
              <a:defRPr sz="1100"/>
            </a:lvl3pPr>
            <a:lvl4pPr marL="1527552" indent="0">
              <a:buNone/>
              <a:defRPr sz="1000"/>
            </a:lvl4pPr>
            <a:lvl5pPr marL="2036736" indent="0">
              <a:buNone/>
              <a:defRPr sz="1000"/>
            </a:lvl5pPr>
            <a:lvl6pPr marL="2545920" indent="0">
              <a:buNone/>
              <a:defRPr sz="1000"/>
            </a:lvl6pPr>
            <a:lvl7pPr marL="3055105" indent="0">
              <a:buNone/>
              <a:defRPr sz="1000"/>
            </a:lvl7pPr>
            <a:lvl8pPr marL="3564288" indent="0">
              <a:buNone/>
              <a:defRPr sz="1000"/>
            </a:lvl8pPr>
            <a:lvl9pPr marL="4073472" indent="0">
              <a:buNone/>
              <a:defRPr sz="10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2024/3/8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78063" y="410941"/>
            <a:ext cx="6805137" cy="1710266"/>
          </a:xfrm>
          <a:prstGeom prst="rect">
            <a:avLst/>
          </a:prstGeom>
        </p:spPr>
        <p:txBody>
          <a:bodyPr vert="horz" lIns="101837" tIns="50918" rIns="101837" bIns="50918"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78063" y="2394377"/>
            <a:ext cx="6805137" cy="6772181"/>
          </a:xfrm>
          <a:prstGeom prst="rect">
            <a:avLst/>
          </a:prstGeom>
        </p:spPr>
        <p:txBody>
          <a:bodyPr vert="horz" lIns="101837" tIns="50918" rIns="101837" bIns="50918"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78063" y="9510986"/>
            <a:ext cx="1764295" cy="546335"/>
          </a:xfrm>
          <a:prstGeom prst="rect">
            <a:avLst/>
          </a:prstGeom>
        </p:spPr>
        <p:txBody>
          <a:bodyPr vert="horz" lIns="101837" tIns="50918" rIns="101837" bIns="50918" rtlCol="0" anchor="ctr"/>
          <a:lstStyle>
            <a:lvl1pPr algn="l">
              <a:defRPr sz="1300">
                <a:solidFill>
                  <a:schemeClr val="tx1">
                    <a:tint val="75000"/>
                  </a:schemeClr>
                </a:solidFill>
              </a:defRPr>
            </a:lvl1pPr>
          </a:lstStyle>
          <a:p>
            <a:fld id="{E90ED720-0104-4369-84BC-D37694168613}" type="datetimeFigureOut">
              <a:rPr kumimoji="1" lang="ja-JP" altLang="en-US" smtClean="0"/>
              <a:t>2024/3/8</a:t>
            </a:fld>
            <a:endParaRPr kumimoji="1" lang="ja-JP" altLang="en-US"/>
          </a:p>
        </p:txBody>
      </p:sp>
      <p:sp>
        <p:nvSpPr>
          <p:cNvPr id="5" name="フッター プレースホルダ 4"/>
          <p:cNvSpPr>
            <a:spLocks noGrp="1"/>
          </p:cNvSpPr>
          <p:nvPr>
            <p:ph type="ftr" sz="quarter" idx="3"/>
          </p:nvPr>
        </p:nvSpPr>
        <p:spPr>
          <a:xfrm>
            <a:off x="2583433" y="9510986"/>
            <a:ext cx="2394400" cy="546335"/>
          </a:xfrm>
          <a:prstGeom prst="rect">
            <a:avLst/>
          </a:prstGeom>
        </p:spPr>
        <p:txBody>
          <a:bodyPr vert="horz" lIns="101837" tIns="50918" rIns="101837" bIns="50918"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5418905" y="9510986"/>
            <a:ext cx="1764295" cy="546335"/>
          </a:xfrm>
          <a:prstGeom prst="rect">
            <a:avLst/>
          </a:prstGeom>
        </p:spPr>
        <p:txBody>
          <a:bodyPr vert="horz" lIns="101837" tIns="50918" rIns="101837" bIns="50918" rtlCol="0" anchor="ctr"/>
          <a:lstStyle>
            <a:lvl1pPr algn="r">
              <a:defRPr sz="13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369" rtl="0" eaLnBrk="1" latinLnBrk="0" hangingPunct="1">
        <a:spcBef>
          <a:spcPct val="0"/>
        </a:spcBef>
        <a:buNone/>
        <a:defRPr kumimoji="1" sz="5000" kern="1200">
          <a:solidFill>
            <a:schemeClr val="tx1"/>
          </a:solidFill>
          <a:latin typeface="+mj-lt"/>
          <a:ea typeface="+mj-ea"/>
          <a:cs typeface="+mj-cs"/>
        </a:defRPr>
      </a:lvl1pPr>
    </p:titleStyle>
    <p:bodyStyle>
      <a:lvl1pPr marL="381888" indent="-381888" algn="l" defTabSz="1018369" rtl="0" eaLnBrk="1" latinLnBrk="0" hangingPunct="1">
        <a:spcBef>
          <a:spcPct val="20000"/>
        </a:spcBef>
        <a:buFont typeface="Arial" pitchFamily="34" charset="0"/>
        <a:buChar char="•"/>
        <a:defRPr kumimoji="1" sz="3600" kern="1200">
          <a:solidFill>
            <a:schemeClr val="tx1"/>
          </a:solidFill>
          <a:latin typeface="+mn-lt"/>
          <a:ea typeface="+mn-ea"/>
          <a:cs typeface="+mn-cs"/>
        </a:defRPr>
      </a:lvl1pPr>
      <a:lvl2pPr marL="827424" indent="-318240" algn="l" defTabSz="1018369" rtl="0" eaLnBrk="1" latinLnBrk="0" hangingPunct="1">
        <a:spcBef>
          <a:spcPct val="20000"/>
        </a:spcBef>
        <a:buFont typeface="Arial" pitchFamily="34" charset="0"/>
        <a:buChar char="–"/>
        <a:defRPr kumimoji="1" sz="3100" kern="1200">
          <a:solidFill>
            <a:schemeClr val="tx1"/>
          </a:solidFill>
          <a:latin typeface="+mn-lt"/>
          <a:ea typeface="+mn-ea"/>
          <a:cs typeface="+mn-cs"/>
        </a:defRPr>
      </a:lvl2pPr>
      <a:lvl3pPr marL="1272960" indent="-254592" algn="l" defTabSz="1018369" rtl="0" eaLnBrk="1" latinLnBrk="0" hangingPunct="1">
        <a:spcBef>
          <a:spcPct val="20000"/>
        </a:spcBef>
        <a:buFont typeface="Arial" pitchFamily="34" charset="0"/>
        <a:buChar char="•"/>
        <a:defRPr kumimoji="1" sz="2700" kern="1200">
          <a:solidFill>
            <a:schemeClr val="tx1"/>
          </a:solidFill>
          <a:latin typeface="+mn-lt"/>
          <a:ea typeface="+mn-ea"/>
          <a:cs typeface="+mn-cs"/>
        </a:defRPr>
      </a:lvl3pPr>
      <a:lvl4pPr marL="1782144" indent="-254592" algn="l" defTabSz="1018369" rtl="0" eaLnBrk="1" latinLnBrk="0" hangingPunct="1">
        <a:spcBef>
          <a:spcPct val="20000"/>
        </a:spcBef>
        <a:buFont typeface="Arial" pitchFamily="34" charset="0"/>
        <a:buChar char="–"/>
        <a:defRPr kumimoji="1" sz="2300" kern="1200">
          <a:solidFill>
            <a:schemeClr val="tx1"/>
          </a:solidFill>
          <a:latin typeface="+mn-lt"/>
          <a:ea typeface="+mn-ea"/>
          <a:cs typeface="+mn-cs"/>
        </a:defRPr>
      </a:lvl4pPr>
      <a:lvl5pPr marL="2291328" indent="-254592" algn="l" defTabSz="1018369" rtl="0" eaLnBrk="1" latinLnBrk="0" hangingPunct="1">
        <a:spcBef>
          <a:spcPct val="20000"/>
        </a:spcBef>
        <a:buFont typeface="Arial" pitchFamily="34" charset="0"/>
        <a:buChar char="»"/>
        <a:defRPr kumimoji="1" sz="2300" kern="1200">
          <a:solidFill>
            <a:schemeClr val="tx1"/>
          </a:solidFill>
          <a:latin typeface="+mn-lt"/>
          <a:ea typeface="+mn-ea"/>
          <a:cs typeface="+mn-cs"/>
        </a:defRPr>
      </a:lvl5pPr>
      <a:lvl6pPr marL="2800513" indent="-254592" algn="l" defTabSz="1018369"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09696" indent="-254592" algn="l" defTabSz="1018369"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818880" indent="-254592" algn="l" defTabSz="1018369"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328064" indent="-254592" algn="l" defTabSz="1018369" rtl="0" eaLnBrk="1" latinLnBrk="0" hangingPunct="1">
        <a:spcBef>
          <a:spcPct val="20000"/>
        </a:spcBef>
        <a:buFont typeface="Arial" pitchFamily="34" charset="0"/>
        <a:buChar char="•"/>
        <a:defRPr kumimoji="1" sz="2300" kern="1200">
          <a:solidFill>
            <a:schemeClr val="tx1"/>
          </a:solidFill>
          <a:latin typeface="+mn-lt"/>
          <a:ea typeface="+mn-ea"/>
          <a:cs typeface="+mn-cs"/>
        </a:defRPr>
      </a:lvl9pPr>
    </p:bodyStyle>
    <p:otherStyle>
      <a:defPPr>
        <a:defRPr lang="ja-JP"/>
      </a:defPPr>
      <a:lvl1pPr marL="0" algn="l" defTabSz="1018369" rtl="0" eaLnBrk="1" latinLnBrk="0" hangingPunct="1">
        <a:defRPr kumimoji="1" sz="2000" kern="1200">
          <a:solidFill>
            <a:schemeClr val="tx1"/>
          </a:solidFill>
          <a:latin typeface="+mn-lt"/>
          <a:ea typeface="+mn-ea"/>
          <a:cs typeface="+mn-cs"/>
        </a:defRPr>
      </a:lvl1pPr>
      <a:lvl2pPr marL="509184" algn="l" defTabSz="1018369" rtl="0" eaLnBrk="1" latinLnBrk="0" hangingPunct="1">
        <a:defRPr kumimoji="1" sz="2000" kern="1200">
          <a:solidFill>
            <a:schemeClr val="tx1"/>
          </a:solidFill>
          <a:latin typeface="+mn-lt"/>
          <a:ea typeface="+mn-ea"/>
          <a:cs typeface="+mn-cs"/>
        </a:defRPr>
      </a:lvl2pPr>
      <a:lvl3pPr marL="1018369" algn="l" defTabSz="1018369" rtl="0" eaLnBrk="1" latinLnBrk="0" hangingPunct="1">
        <a:defRPr kumimoji="1" sz="2000" kern="1200">
          <a:solidFill>
            <a:schemeClr val="tx1"/>
          </a:solidFill>
          <a:latin typeface="+mn-lt"/>
          <a:ea typeface="+mn-ea"/>
          <a:cs typeface="+mn-cs"/>
        </a:defRPr>
      </a:lvl3pPr>
      <a:lvl4pPr marL="1527552" algn="l" defTabSz="1018369" rtl="0" eaLnBrk="1" latinLnBrk="0" hangingPunct="1">
        <a:defRPr kumimoji="1" sz="2000" kern="1200">
          <a:solidFill>
            <a:schemeClr val="tx1"/>
          </a:solidFill>
          <a:latin typeface="+mn-lt"/>
          <a:ea typeface="+mn-ea"/>
          <a:cs typeface="+mn-cs"/>
        </a:defRPr>
      </a:lvl4pPr>
      <a:lvl5pPr marL="2036736" algn="l" defTabSz="1018369" rtl="0" eaLnBrk="1" latinLnBrk="0" hangingPunct="1">
        <a:defRPr kumimoji="1" sz="2000" kern="1200">
          <a:solidFill>
            <a:schemeClr val="tx1"/>
          </a:solidFill>
          <a:latin typeface="+mn-lt"/>
          <a:ea typeface="+mn-ea"/>
          <a:cs typeface="+mn-cs"/>
        </a:defRPr>
      </a:lvl5pPr>
      <a:lvl6pPr marL="2545920" algn="l" defTabSz="1018369" rtl="0" eaLnBrk="1" latinLnBrk="0" hangingPunct="1">
        <a:defRPr kumimoji="1" sz="2000" kern="1200">
          <a:solidFill>
            <a:schemeClr val="tx1"/>
          </a:solidFill>
          <a:latin typeface="+mn-lt"/>
          <a:ea typeface="+mn-ea"/>
          <a:cs typeface="+mn-cs"/>
        </a:defRPr>
      </a:lvl6pPr>
      <a:lvl7pPr marL="3055105" algn="l" defTabSz="1018369" rtl="0" eaLnBrk="1" latinLnBrk="0" hangingPunct="1">
        <a:defRPr kumimoji="1" sz="2000" kern="1200">
          <a:solidFill>
            <a:schemeClr val="tx1"/>
          </a:solidFill>
          <a:latin typeface="+mn-lt"/>
          <a:ea typeface="+mn-ea"/>
          <a:cs typeface="+mn-cs"/>
        </a:defRPr>
      </a:lvl7pPr>
      <a:lvl8pPr marL="3564288" algn="l" defTabSz="1018369" rtl="0" eaLnBrk="1" latinLnBrk="0" hangingPunct="1">
        <a:defRPr kumimoji="1" sz="2000" kern="1200">
          <a:solidFill>
            <a:schemeClr val="tx1"/>
          </a:solidFill>
          <a:latin typeface="+mn-lt"/>
          <a:ea typeface="+mn-ea"/>
          <a:cs typeface="+mn-cs"/>
        </a:defRPr>
      </a:lvl8pPr>
      <a:lvl9pPr marL="4073472" algn="l" defTabSz="1018369"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frame-illust.com/fi/wp-content/uploads/2014/10/dc57643fa4661cee217779245bb71f9c.png" TargetMode="External"/><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pn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descr="黒板のイラスト（W800×H300px）">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75814" y="0"/>
            <a:ext cx="7133209" cy="1634073"/>
          </a:xfrm>
          <a:prstGeom prst="rect">
            <a:avLst/>
          </a:prstGeom>
          <a:noFill/>
          <a:ln>
            <a:noFill/>
          </a:ln>
          <a:effectLst>
            <a:glow>
              <a:schemeClr val="bg1"/>
            </a:glow>
          </a:effectLst>
        </p:spPr>
      </p:pic>
      <p:sp>
        <p:nvSpPr>
          <p:cNvPr id="20" name="正方形/長方形 19"/>
          <p:cNvSpPr/>
          <p:nvPr/>
        </p:nvSpPr>
        <p:spPr>
          <a:xfrm>
            <a:off x="8756" y="226011"/>
            <a:ext cx="2728965" cy="359219"/>
          </a:xfrm>
          <a:prstGeom prst="rect">
            <a:avLst/>
          </a:prstGeom>
          <a:noFill/>
          <a:ln>
            <a:noFill/>
          </a:ln>
          <a:effectLst>
            <a:glow>
              <a:schemeClr val="accent1"/>
            </a:glow>
            <a:reflection endPos="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lIns="94302" tIns="47151" rIns="94302" bIns="47151" rtlCol="0" anchor="ctr"/>
          <a:lstStyle/>
          <a:p>
            <a:pPr algn="ctr"/>
            <a:r>
              <a:rPr lang="ja-JP" altLang="en-US" sz="1400" b="1" dirty="0">
                <a:solidFill>
                  <a:schemeClr val="bg1"/>
                </a:solidFill>
                <a:effectLst>
                  <a:glow>
                    <a:schemeClr val="accent1"/>
                  </a:glow>
                </a:effectLst>
                <a:latin typeface="BIZ UDPゴシック" panose="020B0400000000000000" pitchFamily="50" charset="-128"/>
                <a:ea typeface="BIZ UDPゴシック" panose="020B0400000000000000" pitchFamily="50" charset="-128"/>
              </a:rPr>
              <a:t>保護者のみなさまへ</a:t>
            </a:r>
          </a:p>
        </p:txBody>
      </p:sp>
      <p:grpSp>
        <p:nvGrpSpPr>
          <p:cNvPr id="39" name="グループ化 38">
            <a:extLst>
              <a:ext uri="{FF2B5EF4-FFF2-40B4-BE49-F238E27FC236}">
                <a16:creationId xmlns:a16="http://schemas.microsoft.com/office/drawing/2014/main" id="{177C4161-8794-4484-AFBB-514CBE8A097E}"/>
              </a:ext>
            </a:extLst>
          </p:cNvPr>
          <p:cNvGrpSpPr/>
          <p:nvPr/>
        </p:nvGrpSpPr>
        <p:grpSpPr>
          <a:xfrm>
            <a:off x="-403669" y="525384"/>
            <a:ext cx="7455724" cy="1052874"/>
            <a:chOff x="173292" y="307367"/>
            <a:chExt cx="6794184" cy="1052874"/>
          </a:xfrm>
        </p:grpSpPr>
        <p:sp>
          <p:nvSpPr>
            <p:cNvPr id="5" name="正方形/長方形 4"/>
            <p:cNvSpPr/>
            <p:nvPr/>
          </p:nvSpPr>
          <p:spPr>
            <a:xfrm>
              <a:off x="173292" y="307367"/>
              <a:ext cx="6794184" cy="8543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302" tIns="47151" rIns="94302" bIns="47151" rtlCol="0" anchor="ctr"/>
            <a:lstStyle/>
            <a:p>
              <a:pPr algn="ctr"/>
              <a:r>
                <a:rPr lang="ja-JP" altLang="en-US" sz="3300" b="1" dirty="0">
                  <a:effectLst>
                    <a:glow>
                      <a:schemeClr val="bg1">
                        <a:alpha val="73000"/>
                      </a:schemeClr>
                    </a:glow>
                  </a:effectLst>
                  <a:latin typeface="BIZ UDPゴシック" panose="020B0400000000000000" pitchFamily="50" charset="-128"/>
                  <a:ea typeface="BIZ UDPゴシック" panose="020B0400000000000000" pitchFamily="50" charset="-128"/>
                </a:rPr>
                <a:t>　　　</a:t>
              </a:r>
              <a:r>
                <a:rPr lang="ja-JP" altLang="en-US" sz="2500" b="1" dirty="0">
                  <a:effectLst>
                    <a:glow>
                      <a:schemeClr val="bg1">
                        <a:alpha val="73000"/>
                      </a:schemeClr>
                    </a:glow>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自分にあった目標で　　　　　にチャレンジ！</a:t>
              </a:r>
            </a:p>
          </p:txBody>
        </p:sp>
        <p:grpSp>
          <p:nvGrpSpPr>
            <p:cNvPr id="13" name="グループ化 12"/>
            <p:cNvGrpSpPr/>
            <p:nvPr/>
          </p:nvGrpSpPr>
          <p:grpSpPr>
            <a:xfrm rot="180658">
              <a:off x="1090882" y="1070542"/>
              <a:ext cx="5620374" cy="289699"/>
              <a:chOff x="958614" y="1018319"/>
              <a:chExt cx="5461180" cy="261056"/>
            </a:xfrm>
          </p:grpSpPr>
          <p:sp>
            <p:nvSpPr>
              <p:cNvPr id="12" name="フリーフォーム 11"/>
              <p:cNvSpPr/>
              <p:nvPr/>
            </p:nvSpPr>
            <p:spPr>
              <a:xfrm rot="21540000">
                <a:off x="958614" y="1068039"/>
                <a:ext cx="5410200" cy="211336"/>
              </a:xfrm>
              <a:custGeom>
                <a:avLst/>
                <a:gdLst>
                  <a:gd name="connsiteX0" fmla="*/ 0 w 5410200"/>
                  <a:gd name="connsiteY0" fmla="*/ 285750 h 285750"/>
                  <a:gd name="connsiteX1" fmla="*/ 2952750 w 5410200"/>
                  <a:gd name="connsiteY1" fmla="*/ 47625 h 285750"/>
                  <a:gd name="connsiteX2" fmla="*/ 5410200 w 5410200"/>
                  <a:gd name="connsiteY2" fmla="*/ 0 h 285750"/>
                  <a:gd name="connsiteX3" fmla="*/ 5410200 w 5410200"/>
                  <a:gd name="connsiteY3" fmla="*/ 0 h 285750"/>
                  <a:gd name="connsiteX4" fmla="*/ 5410200 w 5410200"/>
                  <a:gd name="connsiteY4" fmla="*/ 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0200" h="285750">
                    <a:moveTo>
                      <a:pt x="0" y="285750"/>
                    </a:moveTo>
                    <a:cubicBezTo>
                      <a:pt x="1025525" y="190500"/>
                      <a:pt x="2051050" y="95250"/>
                      <a:pt x="2952750" y="47625"/>
                    </a:cubicBezTo>
                    <a:cubicBezTo>
                      <a:pt x="3854450" y="0"/>
                      <a:pt x="5410200" y="0"/>
                      <a:pt x="5410200" y="0"/>
                    </a:cubicBezTo>
                    <a:lnTo>
                      <a:pt x="5410200" y="0"/>
                    </a:lnTo>
                    <a:lnTo>
                      <a:pt x="541020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latin typeface="BIZ UDPゴシック" panose="020B0400000000000000" pitchFamily="50" charset="-128"/>
                  <a:ea typeface="BIZ UDPゴシック" panose="020B0400000000000000" pitchFamily="50" charset="-128"/>
                </a:endParaRPr>
              </a:p>
            </p:txBody>
          </p:sp>
          <p:sp>
            <p:nvSpPr>
              <p:cNvPr id="18" name="フリーフォーム 17"/>
              <p:cNvSpPr/>
              <p:nvPr/>
            </p:nvSpPr>
            <p:spPr>
              <a:xfrm rot="21540000">
                <a:off x="1009594" y="1018319"/>
                <a:ext cx="5410200" cy="211336"/>
              </a:xfrm>
              <a:custGeom>
                <a:avLst/>
                <a:gdLst>
                  <a:gd name="connsiteX0" fmla="*/ 0 w 5410200"/>
                  <a:gd name="connsiteY0" fmla="*/ 285750 h 285750"/>
                  <a:gd name="connsiteX1" fmla="*/ 2952750 w 5410200"/>
                  <a:gd name="connsiteY1" fmla="*/ 47625 h 285750"/>
                  <a:gd name="connsiteX2" fmla="*/ 5410200 w 5410200"/>
                  <a:gd name="connsiteY2" fmla="*/ 0 h 285750"/>
                  <a:gd name="connsiteX3" fmla="*/ 5410200 w 5410200"/>
                  <a:gd name="connsiteY3" fmla="*/ 0 h 285750"/>
                  <a:gd name="connsiteX4" fmla="*/ 5410200 w 5410200"/>
                  <a:gd name="connsiteY4" fmla="*/ 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0200" h="285750">
                    <a:moveTo>
                      <a:pt x="0" y="285750"/>
                    </a:moveTo>
                    <a:cubicBezTo>
                      <a:pt x="1025525" y="190500"/>
                      <a:pt x="2051050" y="95250"/>
                      <a:pt x="2952750" y="47625"/>
                    </a:cubicBezTo>
                    <a:cubicBezTo>
                      <a:pt x="3854450" y="0"/>
                      <a:pt x="5410200" y="0"/>
                      <a:pt x="5410200" y="0"/>
                    </a:cubicBezTo>
                    <a:lnTo>
                      <a:pt x="5410200" y="0"/>
                    </a:lnTo>
                    <a:lnTo>
                      <a:pt x="541020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latin typeface="BIZ UDPゴシック" panose="020B0400000000000000" pitchFamily="50" charset="-128"/>
                  <a:ea typeface="BIZ UDPゴシック" panose="020B0400000000000000" pitchFamily="50" charset="-128"/>
                </a:endParaRPr>
              </a:p>
            </p:txBody>
          </p:sp>
        </p:grpSp>
      </p:grpSp>
      <p:sp>
        <p:nvSpPr>
          <p:cNvPr id="49" name="円/楕円 7">
            <a:extLst>
              <a:ext uri="{FF2B5EF4-FFF2-40B4-BE49-F238E27FC236}">
                <a16:creationId xmlns:a16="http://schemas.microsoft.com/office/drawing/2014/main" id="{F34D4FC2-92B3-46AB-908E-B54F1DF33DE9}"/>
              </a:ext>
            </a:extLst>
          </p:cNvPr>
          <p:cNvSpPr>
            <a:spLocks/>
          </p:cNvSpPr>
          <p:nvPr/>
        </p:nvSpPr>
        <p:spPr bwMode="auto">
          <a:xfrm>
            <a:off x="4675118" y="137188"/>
            <a:ext cx="2376937" cy="603754"/>
          </a:xfrm>
          <a:custGeom>
            <a:avLst/>
            <a:gdLst>
              <a:gd name="T0" fmla="*/ 641454 w 3211201"/>
              <a:gd name="T1" fmla="*/ 0 h 1382720"/>
              <a:gd name="T2" fmla="*/ 927337 w 3211201"/>
              <a:gd name="T3" fmla="*/ 87402 h 1382720"/>
              <a:gd name="T4" fmla="*/ 962308 w 3211201"/>
              <a:gd name="T5" fmla="*/ 116280 h 1382720"/>
              <a:gd name="T6" fmla="*/ 1016655 w 3211201"/>
              <a:gd name="T7" fmla="*/ 86756 h 1382720"/>
              <a:gd name="T8" fmla="*/ 1296956 w 3211201"/>
              <a:gd name="T9" fmla="*/ 30117 h 1382720"/>
              <a:gd name="T10" fmla="*/ 1699579 w 3211201"/>
              <a:gd name="T11" fmla="*/ 153208 h 1382720"/>
              <a:gd name="T12" fmla="*/ 1749050 w 3211201"/>
              <a:gd name="T13" fmla="*/ 194062 h 1382720"/>
              <a:gd name="T14" fmla="*/ 1792164 w 3211201"/>
              <a:gd name="T15" fmla="*/ 141762 h 1382720"/>
              <a:gd name="T16" fmla="*/ 2061461 w 3211201"/>
              <a:gd name="T17" fmla="*/ 30118 h 1382720"/>
              <a:gd name="T18" fmla="*/ 2330759 w 3211201"/>
              <a:gd name="T19" fmla="*/ 141762 h 1382720"/>
              <a:gd name="T20" fmla="*/ 2339868 w 3211201"/>
              <a:gd name="T21" fmla="*/ 152813 h 1382720"/>
              <a:gd name="T22" fmla="*/ 2392511 w 3211201"/>
              <a:gd name="T23" fmla="*/ 109340 h 1382720"/>
              <a:gd name="T24" fmla="*/ 2605445 w 3211201"/>
              <a:gd name="T25" fmla="*/ 44242 h 1382720"/>
              <a:gd name="T26" fmla="*/ 2874742 w 3211201"/>
              <a:gd name="T27" fmla="*/ 155886 h 1382720"/>
              <a:gd name="T28" fmla="*/ 2885765 w 3211201"/>
              <a:gd name="T29" fmla="*/ 169258 h 1382720"/>
              <a:gd name="T30" fmla="*/ 2922395 w 3211201"/>
              <a:gd name="T31" fmla="*/ 139010 h 1382720"/>
              <a:gd name="T32" fmla="*/ 3208278 w 3211201"/>
              <a:gd name="T33" fmla="*/ 51607 h 1382720"/>
              <a:gd name="T34" fmla="*/ 3719596 w 3211201"/>
              <a:gd name="T35" fmla="*/ 563374 h 1382720"/>
              <a:gd name="T36" fmla="*/ 3709208 w 3211201"/>
              <a:gd name="T37" fmla="*/ 666515 h 1382720"/>
              <a:gd name="T38" fmla="*/ 3686233 w 3211201"/>
              <a:gd name="T39" fmla="*/ 740593 h 1382720"/>
              <a:gd name="T40" fmla="*/ 3697301 w 3211201"/>
              <a:gd name="T41" fmla="*/ 776277 h 1382720"/>
              <a:gd name="T42" fmla="*/ 3710660 w 3211201"/>
              <a:gd name="T43" fmla="*/ 908918 h 1382720"/>
              <a:gd name="T44" fmla="*/ 3709696 w 3211201"/>
              <a:gd name="T45" fmla="*/ 918487 h 1382720"/>
              <a:gd name="T46" fmla="*/ 3734977 w 3211201"/>
              <a:gd name="T47" fmla="*/ 999999 h 1382720"/>
              <a:gd name="T48" fmla="*/ 3743976 w 3211201"/>
              <a:gd name="T49" fmla="*/ 1089348 h 1382720"/>
              <a:gd name="T50" fmla="*/ 3301018 w 3211201"/>
              <a:gd name="T51" fmla="*/ 1532695 h 1382720"/>
              <a:gd name="T52" fmla="*/ 3264953 w 3211201"/>
              <a:gd name="T53" fmla="*/ 1529058 h 1382720"/>
              <a:gd name="T54" fmla="*/ 3185602 w 3211201"/>
              <a:gd name="T55" fmla="*/ 1553710 h 1382720"/>
              <a:gd name="T56" fmla="*/ 3053075 w 3211201"/>
              <a:gd name="T57" fmla="*/ 1567081 h 1382720"/>
              <a:gd name="T58" fmla="*/ 2685413 w 3211201"/>
              <a:gd name="T59" fmla="*/ 1454678 h 1382720"/>
              <a:gd name="T60" fmla="*/ 2625369 w 3211201"/>
              <a:gd name="T61" fmla="*/ 1405094 h 1382720"/>
              <a:gd name="T62" fmla="*/ 2565323 w 3211201"/>
              <a:gd name="T63" fmla="*/ 1454678 h 1382720"/>
              <a:gd name="T64" fmla="*/ 2197662 w 3211201"/>
              <a:gd name="T65" fmla="*/ 1567081 h 1382720"/>
              <a:gd name="T66" fmla="*/ 1941699 w 3211201"/>
              <a:gd name="T67" fmla="*/ 1515361 h 1382720"/>
              <a:gd name="T68" fmla="*/ 1936823 w 3211201"/>
              <a:gd name="T69" fmla="*/ 1512712 h 1382720"/>
              <a:gd name="T70" fmla="*/ 1893551 w 3211201"/>
              <a:gd name="T71" fmla="*/ 1548446 h 1382720"/>
              <a:gd name="T72" fmla="*/ 1680617 w 3211201"/>
              <a:gd name="T73" fmla="*/ 1613545 h 1382720"/>
              <a:gd name="T74" fmla="*/ 1411321 w 3211201"/>
              <a:gd name="T75" fmla="*/ 1501902 h 1382720"/>
              <a:gd name="T76" fmla="*/ 1392896 w 3211201"/>
              <a:gd name="T77" fmla="*/ 1479550 h 1382720"/>
              <a:gd name="T78" fmla="*/ 1315223 w 3211201"/>
              <a:gd name="T79" fmla="*/ 1521747 h 1382720"/>
              <a:gd name="T80" fmla="*/ 1116195 w 3211201"/>
              <a:gd name="T81" fmla="*/ 1561964 h 1382720"/>
              <a:gd name="T82" fmla="*/ 917167 w 3211201"/>
              <a:gd name="T83" fmla="*/ 1521747 h 1382720"/>
              <a:gd name="T84" fmla="*/ 861254 w 3211201"/>
              <a:gd name="T85" fmla="*/ 1491372 h 1382720"/>
              <a:gd name="T86" fmla="*/ 803904 w 3211201"/>
              <a:gd name="T87" fmla="*/ 1522528 h 1382720"/>
              <a:gd name="T88" fmla="*/ 604877 w 3211201"/>
              <a:gd name="T89" fmla="*/ 1562745 h 1382720"/>
              <a:gd name="T90" fmla="*/ 103946 w 3211201"/>
              <a:gd name="T91" fmla="*/ 1154116 h 1382720"/>
              <a:gd name="T92" fmla="*/ 103836 w 3211201"/>
              <a:gd name="T93" fmla="*/ 1153024 h 1382720"/>
              <a:gd name="T94" fmla="*/ 73421 w 3211201"/>
              <a:gd name="T95" fmla="*/ 1116130 h 1382720"/>
              <a:gd name="T96" fmla="*/ 0 w 3211201"/>
              <a:gd name="T97" fmla="*/ 875555 h 1382720"/>
              <a:gd name="T98" fmla="*/ 125916 w 3211201"/>
              <a:gd name="T99" fmla="*/ 571298 h 1382720"/>
              <a:gd name="T100" fmla="*/ 135346 w 3211201"/>
              <a:gd name="T101" fmla="*/ 563511 h 1382720"/>
              <a:gd name="T102" fmla="*/ 130135 w 3211201"/>
              <a:gd name="T103" fmla="*/ 511768 h 1382720"/>
              <a:gd name="T104" fmla="*/ 641454 w 3211201"/>
              <a:gd name="T105" fmla="*/ 0 h 13827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211201" h="1382720">
                <a:moveTo>
                  <a:pt x="550174" y="0"/>
                </a:moveTo>
                <a:cubicBezTo>
                  <a:pt x="641002" y="0"/>
                  <a:pt x="725381" y="27611"/>
                  <a:pt x="795375" y="74899"/>
                </a:cubicBezTo>
                <a:lnTo>
                  <a:pt x="825370" y="99646"/>
                </a:lnTo>
                <a:lnTo>
                  <a:pt x="871983" y="74345"/>
                </a:lnTo>
                <a:cubicBezTo>
                  <a:pt x="945877" y="43091"/>
                  <a:pt x="1027119" y="25808"/>
                  <a:pt x="1112397" y="25808"/>
                </a:cubicBezTo>
                <a:cubicBezTo>
                  <a:pt x="1240315" y="25808"/>
                  <a:pt x="1359150" y="64694"/>
                  <a:pt x="1457726" y="131291"/>
                </a:cubicBezTo>
                <a:lnTo>
                  <a:pt x="1500157" y="166300"/>
                </a:lnTo>
                <a:lnTo>
                  <a:pt x="1537136" y="121482"/>
                </a:lnTo>
                <a:cubicBezTo>
                  <a:pt x="1596247" y="62370"/>
                  <a:pt x="1677910" y="25809"/>
                  <a:pt x="1768111" y="25809"/>
                </a:cubicBezTo>
                <a:cubicBezTo>
                  <a:pt x="1858313" y="25809"/>
                  <a:pt x="1939975" y="62370"/>
                  <a:pt x="1999087" y="121482"/>
                </a:cubicBezTo>
                <a:lnTo>
                  <a:pt x="2006901" y="130953"/>
                </a:lnTo>
                <a:lnTo>
                  <a:pt x="2052053" y="93699"/>
                </a:lnTo>
                <a:cubicBezTo>
                  <a:pt x="2104186" y="58479"/>
                  <a:pt x="2167034" y="37913"/>
                  <a:pt x="2234685" y="37913"/>
                </a:cubicBezTo>
                <a:cubicBezTo>
                  <a:pt x="2324887" y="37913"/>
                  <a:pt x="2406549" y="74474"/>
                  <a:pt x="2465661" y="133586"/>
                </a:cubicBezTo>
                <a:lnTo>
                  <a:pt x="2475115" y="145045"/>
                </a:lnTo>
                <a:lnTo>
                  <a:pt x="2506533" y="119123"/>
                </a:lnTo>
                <a:cubicBezTo>
                  <a:pt x="2576527" y="71835"/>
                  <a:pt x="2660906" y="44224"/>
                  <a:pt x="2751734" y="44224"/>
                </a:cubicBezTo>
                <a:cubicBezTo>
                  <a:pt x="2993942" y="44224"/>
                  <a:pt x="3190291" y="240573"/>
                  <a:pt x="3190291" y="482781"/>
                </a:cubicBezTo>
                <a:cubicBezTo>
                  <a:pt x="3190291" y="513057"/>
                  <a:pt x="3187223" y="542617"/>
                  <a:pt x="3181381" y="571166"/>
                </a:cubicBezTo>
                <a:lnTo>
                  <a:pt x="3161675" y="634648"/>
                </a:lnTo>
                <a:lnTo>
                  <a:pt x="3171168" y="665227"/>
                </a:lnTo>
                <a:cubicBezTo>
                  <a:pt x="3178681" y="701942"/>
                  <a:pt x="3182626" y="739957"/>
                  <a:pt x="3182626" y="778894"/>
                </a:cubicBezTo>
                <a:lnTo>
                  <a:pt x="3181800" y="787094"/>
                </a:lnTo>
                <a:lnTo>
                  <a:pt x="3203483" y="856944"/>
                </a:lnTo>
                <a:cubicBezTo>
                  <a:pt x="3208543" y="881676"/>
                  <a:pt x="3211201" y="907284"/>
                  <a:pt x="3211201" y="933512"/>
                </a:cubicBezTo>
                <a:cubicBezTo>
                  <a:pt x="3211201" y="1143338"/>
                  <a:pt x="3041103" y="1313436"/>
                  <a:pt x="2831277" y="1313436"/>
                </a:cubicBezTo>
                <a:lnTo>
                  <a:pt x="2800344" y="1310318"/>
                </a:lnTo>
                <a:lnTo>
                  <a:pt x="2732285" y="1331445"/>
                </a:lnTo>
                <a:cubicBezTo>
                  <a:pt x="2695569" y="1338958"/>
                  <a:pt x="2657554" y="1342903"/>
                  <a:pt x="2618617" y="1342903"/>
                </a:cubicBezTo>
                <a:cubicBezTo>
                  <a:pt x="2501807" y="1342903"/>
                  <a:pt x="2393291" y="1307393"/>
                  <a:pt x="2303274" y="1246579"/>
                </a:cubicBezTo>
                <a:lnTo>
                  <a:pt x="2251774" y="1204088"/>
                </a:lnTo>
                <a:lnTo>
                  <a:pt x="2200273" y="1246579"/>
                </a:lnTo>
                <a:cubicBezTo>
                  <a:pt x="2110257" y="1307393"/>
                  <a:pt x="2001740" y="1342903"/>
                  <a:pt x="1884930" y="1342903"/>
                </a:cubicBezTo>
                <a:cubicBezTo>
                  <a:pt x="1807057" y="1342903"/>
                  <a:pt x="1732869" y="1327121"/>
                  <a:pt x="1665392" y="1298581"/>
                </a:cubicBezTo>
                <a:lnTo>
                  <a:pt x="1661210" y="1296311"/>
                </a:lnTo>
                <a:lnTo>
                  <a:pt x="1624095" y="1326934"/>
                </a:lnTo>
                <a:cubicBezTo>
                  <a:pt x="1571961" y="1362154"/>
                  <a:pt x="1509113" y="1382720"/>
                  <a:pt x="1441462" y="1382720"/>
                </a:cubicBezTo>
                <a:cubicBezTo>
                  <a:pt x="1351261" y="1382720"/>
                  <a:pt x="1269598" y="1346159"/>
                  <a:pt x="1210487" y="1287047"/>
                </a:cubicBezTo>
                <a:lnTo>
                  <a:pt x="1194684" y="1267894"/>
                </a:lnTo>
                <a:lnTo>
                  <a:pt x="1128064" y="1304054"/>
                </a:lnTo>
                <a:cubicBezTo>
                  <a:pt x="1075596" y="1326246"/>
                  <a:pt x="1017910" y="1338518"/>
                  <a:pt x="957358" y="1338518"/>
                </a:cubicBezTo>
                <a:cubicBezTo>
                  <a:pt x="896806" y="1338518"/>
                  <a:pt x="839120" y="1326246"/>
                  <a:pt x="786652" y="1304054"/>
                </a:cubicBezTo>
                <a:lnTo>
                  <a:pt x="738696" y="1278025"/>
                </a:lnTo>
                <a:lnTo>
                  <a:pt x="689507" y="1304723"/>
                </a:lnTo>
                <a:cubicBezTo>
                  <a:pt x="637039" y="1326915"/>
                  <a:pt x="579353" y="1339187"/>
                  <a:pt x="518801" y="1339187"/>
                </a:cubicBezTo>
                <a:cubicBezTo>
                  <a:pt x="306869" y="1339187"/>
                  <a:pt x="130048" y="1188858"/>
                  <a:pt x="89154" y="989015"/>
                </a:cubicBezTo>
                <a:lnTo>
                  <a:pt x="89060" y="988079"/>
                </a:lnTo>
                <a:lnTo>
                  <a:pt x="62973" y="956462"/>
                </a:lnTo>
                <a:cubicBezTo>
                  <a:pt x="23215" y="897612"/>
                  <a:pt x="0" y="826668"/>
                  <a:pt x="0" y="750302"/>
                </a:cubicBezTo>
                <a:cubicBezTo>
                  <a:pt x="0" y="648481"/>
                  <a:pt x="41271" y="556298"/>
                  <a:pt x="107998" y="489571"/>
                </a:cubicBezTo>
                <a:lnTo>
                  <a:pt x="116087" y="482898"/>
                </a:lnTo>
                <a:lnTo>
                  <a:pt x="111617" y="438557"/>
                </a:lnTo>
                <a:cubicBezTo>
                  <a:pt x="111617" y="196349"/>
                  <a:pt x="307966" y="0"/>
                  <a:pt x="550174" y="0"/>
                </a:cubicBezTo>
                <a:close/>
              </a:path>
            </a:pathLst>
          </a:custGeom>
          <a:solidFill>
            <a:schemeClr val="bg1"/>
          </a:solidFill>
          <a:ln w="19050" cap="flat" cmpd="sng">
            <a:solidFill>
              <a:srgbClr val="000000"/>
            </a:solidFill>
            <a:prstDash val="solid"/>
            <a:round/>
            <a:headEnd/>
            <a:tailEnd/>
          </a:ln>
          <a:effectLst>
            <a:outerShdw dist="38100" dir="2700000" algn="tl" rotWithShape="0">
              <a:srgbClr val="000000"/>
            </a:outerShdw>
          </a:effectLst>
        </p:spPr>
        <p:txBody>
          <a:bodyPr anchor="ctr"/>
          <a:lstStyle/>
          <a:p>
            <a:pPr algn="ct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pic>
        <p:nvPicPr>
          <p:cNvPr id="9" name="図 8" descr="テキスト, ロゴ&#10;&#10;中程度の精度で自動的に生成された説明">
            <a:extLst>
              <a:ext uri="{FF2B5EF4-FFF2-40B4-BE49-F238E27FC236}">
                <a16:creationId xmlns:a16="http://schemas.microsoft.com/office/drawing/2014/main" id="{EE95CD02-8BBB-4B81-A229-A388BBF408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5643" y="740942"/>
            <a:ext cx="889240" cy="464679"/>
          </a:xfrm>
          <a:prstGeom prst="rect">
            <a:avLst/>
          </a:prstGeom>
        </p:spPr>
      </p:pic>
      <p:sp>
        <p:nvSpPr>
          <p:cNvPr id="11" name="正方形/長方形 10">
            <a:extLst>
              <a:ext uri="{FF2B5EF4-FFF2-40B4-BE49-F238E27FC236}">
                <a16:creationId xmlns:a16="http://schemas.microsoft.com/office/drawing/2014/main" id="{D4644E50-C6B5-48C8-8191-F5D553A1FDFC}"/>
              </a:ext>
            </a:extLst>
          </p:cNvPr>
          <p:cNvSpPr/>
          <p:nvPr/>
        </p:nvSpPr>
        <p:spPr>
          <a:xfrm>
            <a:off x="291710" y="1722896"/>
            <a:ext cx="6860265" cy="570061"/>
          </a:xfrm>
          <a:prstGeom prst="rect">
            <a:avLst/>
          </a:prstGeom>
          <a:solidFill>
            <a:srgbClr val="FA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pic>
        <p:nvPicPr>
          <p:cNvPr id="19" name="図 18">
            <a:extLst>
              <a:ext uri="{FF2B5EF4-FFF2-40B4-BE49-F238E27FC236}">
                <a16:creationId xmlns:a16="http://schemas.microsoft.com/office/drawing/2014/main" id="{3B890287-D48C-4DD1-BBD4-71B445788E2A}"/>
              </a:ext>
            </a:extLst>
          </p:cNvPr>
          <p:cNvPicPr>
            <a:picLocks noChangeAspect="1"/>
          </p:cNvPicPr>
          <p:nvPr/>
        </p:nvPicPr>
        <p:blipFill>
          <a:blip r:embed="rId6">
            <a:grayscl/>
            <a:extLst>
              <a:ext uri="{BEBA8EAE-BF5A-486C-A8C5-ECC9F3942E4B}">
                <a14:imgProps xmlns:a14="http://schemas.microsoft.com/office/drawing/2010/main">
                  <a14:imgLayer r:embed="rId7">
                    <a14:imgEffect>
                      <a14:saturation sat="99000"/>
                    </a14:imgEffect>
                  </a14:imgLayer>
                </a14:imgProps>
              </a:ext>
            </a:extLst>
          </a:blip>
          <a:stretch>
            <a:fillRect/>
          </a:stretch>
        </p:blipFill>
        <p:spPr>
          <a:xfrm>
            <a:off x="3393661" y="7795096"/>
            <a:ext cx="3843354" cy="2101439"/>
          </a:xfrm>
          <a:prstGeom prst="rect">
            <a:avLst/>
          </a:prstGeom>
        </p:spPr>
      </p:pic>
      <p:sp>
        <p:nvSpPr>
          <p:cNvPr id="23" name="テキスト ボックス 22">
            <a:extLst>
              <a:ext uri="{FF2B5EF4-FFF2-40B4-BE49-F238E27FC236}">
                <a16:creationId xmlns:a16="http://schemas.microsoft.com/office/drawing/2014/main" id="{2CE73DD1-BC5A-479B-B2F7-8EBD75F93148}"/>
              </a:ext>
            </a:extLst>
          </p:cNvPr>
          <p:cNvSpPr txBox="1"/>
          <p:nvPr/>
        </p:nvSpPr>
        <p:spPr>
          <a:xfrm>
            <a:off x="265021" y="7870524"/>
            <a:ext cx="3097916" cy="1757216"/>
          </a:xfrm>
          <a:prstGeom prst="rect">
            <a:avLst/>
          </a:prstGeom>
          <a:noFill/>
        </p:spPr>
        <p:txBody>
          <a:bodyPr wrap="square" lIns="94302" tIns="47151" rIns="94302" bIns="47151" rtlCol="0">
            <a:spAutoFit/>
          </a:bodyPr>
          <a:lstStyle/>
          <a:p>
            <a:r>
              <a:rPr lang="ja-JP" altLang="en-US" sz="1200" dirty="0">
                <a:latin typeface="BIZ UDPゴシック" panose="020B0400000000000000" pitchFamily="50" charset="-128"/>
                <a:ea typeface="BIZ UDPゴシック" panose="020B0400000000000000" pitchFamily="50" charset="-128"/>
                <a:cs typeface="メイリオ" panose="020B0604030504040204" pitchFamily="50" charset="-128"/>
              </a:rPr>
              <a:t>「漢検」は、学年配当漢字に準拠して級を設定しています。</a:t>
            </a:r>
            <a:r>
              <a:rPr lang="ja-JP" altLang="en-US" sz="1200" b="0" i="0" u="none" strike="noStrike" baseline="0" dirty="0">
                <a:latin typeface="BIZ UDPゴシック" panose="020B0400000000000000" pitchFamily="50" charset="-128"/>
                <a:ea typeface="BIZ UDPゴシック" panose="020B0400000000000000" pitchFamily="50" charset="-128"/>
              </a:rPr>
              <a:t>子どもたちの発達段階にあわせた出題内容やテスト方式となっており、検定問題や教材で使われる語彙量は、級が上がるにつれて増えていきます。</a:t>
            </a:r>
            <a:endParaRPr lang="en-US" altLang="ja-JP" sz="1200" b="0" i="0" u="none" strike="noStrike" baseline="0" dirty="0">
              <a:latin typeface="BIZ UDPゴシック" panose="020B0400000000000000" pitchFamily="50" charset="-128"/>
              <a:ea typeface="BIZ UDPゴシック" panose="020B0400000000000000" pitchFamily="50" charset="-128"/>
            </a:endParaRPr>
          </a:p>
          <a:p>
            <a:endParaRPr lang="en-US" altLang="ja-JP" sz="1200" b="0" i="0" u="none" strike="noStrike" baseline="0" dirty="0">
              <a:latin typeface="BIZ UDPゴシック" panose="020B0400000000000000" pitchFamily="50" charset="-128"/>
              <a:ea typeface="BIZ UDPゴシック" panose="020B0400000000000000" pitchFamily="50" charset="-128"/>
            </a:endParaRPr>
          </a:p>
          <a:p>
            <a:r>
              <a:rPr lang="ja-JP" altLang="en-US" sz="1200" b="0" i="0" u="none" strike="noStrike" baseline="0" dirty="0">
                <a:latin typeface="BIZ UDPゴシック" panose="020B0400000000000000" pitchFamily="50" charset="-128"/>
                <a:ea typeface="BIZ UDPゴシック" panose="020B0400000000000000" pitchFamily="50" charset="-128"/>
              </a:rPr>
              <a:t>学びたい級や学習方法等を自由に組み合わせることで、子どもたちひとりひとりにあった目標設定ができます！</a:t>
            </a:r>
            <a:endParaRPr lang="en-US" altLang="ja-JP" sz="1200"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6" name="正方形/長方形 25">
            <a:extLst>
              <a:ext uri="{FF2B5EF4-FFF2-40B4-BE49-F238E27FC236}">
                <a16:creationId xmlns:a16="http://schemas.microsoft.com/office/drawing/2014/main" id="{5EB4EF36-58E9-4847-8AF0-407C1D247BE6}"/>
              </a:ext>
            </a:extLst>
          </p:cNvPr>
          <p:cNvSpPr/>
          <p:nvPr/>
        </p:nvSpPr>
        <p:spPr>
          <a:xfrm>
            <a:off x="133350" y="7397734"/>
            <a:ext cx="7237296" cy="263785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5" name="角丸四角形 9">
            <a:extLst>
              <a:ext uri="{FF2B5EF4-FFF2-40B4-BE49-F238E27FC236}">
                <a16:creationId xmlns:a16="http://schemas.microsoft.com/office/drawing/2014/main" id="{D0B47410-AEF4-423B-BF21-A7DF674B150B}"/>
              </a:ext>
            </a:extLst>
          </p:cNvPr>
          <p:cNvSpPr/>
          <p:nvPr/>
        </p:nvSpPr>
        <p:spPr>
          <a:xfrm>
            <a:off x="137251" y="7283384"/>
            <a:ext cx="7256456" cy="366978"/>
          </a:xfrm>
          <a:prstGeom prst="roundRect">
            <a:avLst>
              <a:gd name="adj" fmla="val 50000"/>
            </a:avLst>
          </a:prstGeom>
          <a:solidFill>
            <a:srgbClr val="F0720A"/>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4302" tIns="47151" rIns="94302" bIns="47151" rtlCol="0" anchor="ctr"/>
          <a:lstStyle/>
          <a:p>
            <a:pPr algn="ctr"/>
            <a:endParaRPr lang="ja-JP" altLang="en-US" sz="1600" dirty="0">
              <a:solidFill>
                <a:schemeClr val="accent6">
                  <a:lumMod val="20000"/>
                  <a:lumOff val="80000"/>
                </a:schemeClr>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788481EF-7715-4150-8E3A-7AD61B006133}"/>
              </a:ext>
            </a:extLst>
          </p:cNvPr>
          <p:cNvSpPr txBox="1"/>
          <p:nvPr/>
        </p:nvSpPr>
        <p:spPr>
          <a:xfrm>
            <a:off x="4623919" y="201947"/>
            <a:ext cx="2479333" cy="661720"/>
          </a:xfrm>
          <a:prstGeom prst="rect">
            <a:avLst/>
          </a:prstGeom>
          <a:noFill/>
        </p:spPr>
        <p:txBody>
          <a:bodyPr wrap="none" rtlCol="0">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子どもたちの</a:t>
            </a:r>
          </a:p>
          <a:p>
            <a:pPr algn="ctr"/>
            <a:r>
              <a:rPr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「わかる」「できる」</a:t>
            </a:r>
            <a:r>
              <a:rPr lang="ja-JP" altLang="en-US" sz="1100" dirty="0">
                <a:solidFill>
                  <a:schemeClr val="tx1"/>
                </a:solidFill>
                <a:latin typeface="BIZ UDPゴシック" panose="020B0400000000000000" pitchFamily="50" charset="-128"/>
                <a:ea typeface="BIZ UDPゴシック" panose="020B0400000000000000" pitchFamily="50" charset="-128"/>
              </a:rPr>
              <a:t>が増える！</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100" dirty="0"/>
          </a:p>
        </p:txBody>
      </p:sp>
      <p:sp>
        <p:nvSpPr>
          <p:cNvPr id="3" name="テキスト ボックス 2">
            <a:extLst>
              <a:ext uri="{FF2B5EF4-FFF2-40B4-BE49-F238E27FC236}">
                <a16:creationId xmlns:a16="http://schemas.microsoft.com/office/drawing/2014/main" id="{CB58B34B-0187-40CD-B93D-575EFAF8515D}"/>
              </a:ext>
            </a:extLst>
          </p:cNvPr>
          <p:cNvSpPr txBox="1"/>
          <p:nvPr/>
        </p:nvSpPr>
        <p:spPr>
          <a:xfrm>
            <a:off x="463857" y="1830832"/>
            <a:ext cx="6633547" cy="338554"/>
          </a:xfrm>
          <a:prstGeom prst="rect">
            <a:avLst/>
          </a:prstGeom>
          <a:noFill/>
        </p:spPr>
        <p:txBody>
          <a:bodyPr wrap="none" rtlCol="0">
            <a:spAutoFit/>
          </a:bodyPr>
          <a:lstStyle/>
          <a:p>
            <a:r>
              <a:rPr kumimoji="1" lang="ja-JP" altLang="en-US" sz="16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「わかる」「できる」を積み上げて、将来にわたって役立つ「言葉の力」を！</a:t>
            </a:r>
          </a:p>
        </p:txBody>
      </p:sp>
      <p:sp>
        <p:nvSpPr>
          <p:cNvPr id="4" name="テキスト ボックス 3">
            <a:extLst>
              <a:ext uri="{FF2B5EF4-FFF2-40B4-BE49-F238E27FC236}">
                <a16:creationId xmlns:a16="http://schemas.microsoft.com/office/drawing/2014/main" id="{749DD2D7-144A-4C7E-8EEC-07CA45E0F83D}"/>
              </a:ext>
            </a:extLst>
          </p:cNvPr>
          <p:cNvSpPr txBox="1"/>
          <p:nvPr/>
        </p:nvSpPr>
        <p:spPr>
          <a:xfrm>
            <a:off x="1599584" y="7289421"/>
            <a:ext cx="4362092" cy="338554"/>
          </a:xfrm>
          <a:prstGeom prst="rect">
            <a:avLst/>
          </a:prstGeom>
          <a:noFill/>
        </p:spPr>
        <p:txBody>
          <a:bodyPr wrap="none" rtlCol="0">
            <a:spAutoFit/>
          </a:bodyPr>
          <a:lstStyle/>
          <a:p>
            <a:r>
              <a:rPr lang="ja-JP" altLang="en-US" sz="1600" dirty="0">
                <a:solidFill>
                  <a:schemeClr val="accent6">
                    <a:lumMod val="20000"/>
                    <a:lumOff val="80000"/>
                  </a:schemeClr>
                </a:solidFill>
                <a:latin typeface="BIZ UDPゴシック" panose="020B0400000000000000" pitchFamily="50" charset="-128"/>
                <a:ea typeface="BIZ UDPゴシック" panose="020B0400000000000000" pitchFamily="50" charset="-128"/>
              </a:rPr>
              <a:t>ひとりひとりに合った目標で「漢検」に挑戦を！</a:t>
            </a:r>
          </a:p>
        </p:txBody>
      </p:sp>
      <p:grpSp>
        <p:nvGrpSpPr>
          <p:cNvPr id="21" name="グループ化 20">
            <a:extLst>
              <a:ext uri="{FF2B5EF4-FFF2-40B4-BE49-F238E27FC236}">
                <a16:creationId xmlns:a16="http://schemas.microsoft.com/office/drawing/2014/main" id="{73127B04-3F16-4E69-938F-4A6C74DCF257}"/>
              </a:ext>
            </a:extLst>
          </p:cNvPr>
          <p:cNvGrpSpPr/>
          <p:nvPr/>
        </p:nvGrpSpPr>
        <p:grpSpPr>
          <a:xfrm>
            <a:off x="291710" y="4266704"/>
            <a:ext cx="6825216" cy="1605289"/>
            <a:chOff x="291710" y="4216642"/>
            <a:chExt cx="6825216" cy="1605289"/>
          </a:xfrm>
        </p:grpSpPr>
        <p:sp>
          <p:nvSpPr>
            <p:cNvPr id="6" name="矢印: 右 5">
              <a:extLst>
                <a:ext uri="{FF2B5EF4-FFF2-40B4-BE49-F238E27FC236}">
                  <a16:creationId xmlns:a16="http://schemas.microsoft.com/office/drawing/2014/main" id="{F242E95B-86A8-4B0F-987F-A61B7EC1DBFA}"/>
                </a:ext>
              </a:extLst>
            </p:cNvPr>
            <p:cNvSpPr/>
            <p:nvPr/>
          </p:nvSpPr>
          <p:spPr>
            <a:xfrm rot="21007175">
              <a:off x="343803" y="4838144"/>
              <a:ext cx="6773123" cy="405687"/>
            </a:xfrm>
            <a:prstGeom prst="rightArrow">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D0674EE2-C283-48EA-B07E-A7DA4E1D0FFF}"/>
                </a:ext>
              </a:extLst>
            </p:cNvPr>
            <p:cNvGrpSpPr/>
            <p:nvPr/>
          </p:nvGrpSpPr>
          <p:grpSpPr>
            <a:xfrm>
              <a:off x="291710" y="5251870"/>
              <a:ext cx="641138" cy="570061"/>
              <a:chOff x="291710" y="5251870"/>
              <a:chExt cx="641138" cy="570061"/>
            </a:xfrm>
          </p:grpSpPr>
          <p:sp>
            <p:nvSpPr>
              <p:cNvPr id="7" name="楕円 6">
                <a:extLst>
                  <a:ext uri="{FF2B5EF4-FFF2-40B4-BE49-F238E27FC236}">
                    <a16:creationId xmlns:a16="http://schemas.microsoft.com/office/drawing/2014/main" id="{D40C6966-A8E7-4B7D-A831-C7B9E6B4E044}"/>
                  </a:ext>
                </a:extLst>
              </p:cNvPr>
              <p:cNvSpPr/>
              <p:nvPr/>
            </p:nvSpPr>
            <p:spPr>
              <a:xfrm>
                <a:off x="291710" y="5251870"/>
                <a:ext cx="608601" cy="570061"/>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2C390AE8-C434-4464-BE6F-B115C7BBE69D}"/>
                  </a:ext>
                </a:extLst>
              </p:cNvPr>
              <p:cNvSpPr txBox="1"/>
              <p:nvPr/>
            </p:nvSpPr>
            <p:spPr>
              <a:xfrm>
                <a:off x="324247" y="5413789"/>
                <a:ext cx="608601" cy="246221"/>
              </a:xfrm>
              <a:prstGeom prst="rect">
                <a:avLst/>
              </a:prstGeom>
              <a:noFill/>
            </p:spPr>
            <p:txBody>
              <a:bodyPr wrap="square" rtlCol="0">
                <a:spAutoFit/>
              </a:bodyPr>
              <a:lstStyle/>
              <a:p>
                <a:r>
                  <a:rPr kumimoji="1" lang="ja-JP" altLang="en-US" sz="1000" dirty="0">
                    <a:solidFill>
                      <a:schemeClr val="bg1"/>
                    </a:solidFill>
                    <a:latin typeface="BIZ UDPゴシック" panose="020B0400000000000000" pitchFamily="50" charset="-128"/>
                    <a:ea typeface="BIZ UDPゴシック" panose="020B0400000000000000" pitchFamily="50" charset="-128"/>
                  </a:rPr>
                  <a:t>小学生</a:t>
                </a:r>
              </a:p>
            </p:txBody>
          </p:sp>
        </p:grpSp>
        <p:grpSp>
          <p:nvGrpSpPr>
            <p:cNvPr id="27" name="グループ化 26">
              <a:extLst>
                <a:ext uri="{FF2B5EF4-FFF2-40B4-BE49-F238E27FC236}">
                  <a16:creationId xmlns:a16="http://schemas.microsoft.com/office/drawing/2014/main" id="{F93218A4-1F93-40BB-925B-8AC0F2D69FB7}"/>
                </a:ext>
              </a:extLst>
            </p:cNvPr>
            <p:cNvGrpSpPr/>
            <p:nvPr/>
          </p:nvGrpSpPr>
          <p:grpSpPr>
            <a:xfrm>
              <a:off x="1809681" y="4966838"/>
              <a:ext cx="641138" cy="570061"/>
              <a:chOff x="291710" y="5251870"/>
              <a:chExt cx="641138" cy="570061"/>
            </a:xfrm>
          </p:grpSpPr>
          <p:sp>
            <p:nvSpPr>
              <p:cNvPr id="28" name="楕円 27">
                <a:extLst>
                  <a:ext uri="{FF2B5EF4-FFF2-40B4-BE49-F238E27FC236}">
                    <a16:creationId xmlns:a16="http://schemas.microsoft.com/office/drawing/2014/main" id="{BFD571B9-27FD-4C73-BB1F-78482BFCEA8A}"/>
                  </a:ext>
                </a:extLst>
              </p:cNvPr>
              <p:cNvSpPr/>
              <p:nvPr/>
            </p:nvSpPr>
            <p:spPr>
              <a:xfrm>
                <a:off x="291710" y="5251870"/>
                <a:ext cx="608601" cy="570061"/>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50DD00CC-469E-4105-8B7E-F15AA07E83F9}"/>
                  </a:ext>
                </a:extLst>
              </p:cNvPr>
              <p:cNvSpPr txBox="1"/>
              <p:nvPr/>
            </p:nvSpPr>
            <p:spPr>
              <a:xfrm>
                <a:off x="324247" y="5413789"/>
                <a:ext cx="608601" cy="246221"/>
              </a:xfrm>
              <a:prstGeom prst="rect">
                <a:avLst/>
              </a:prstGeom>
              <a:noFill/>
            </p:spPr>
            <p:txBody>
              <a:bodyPr wrap="square" rtlCol="0">
                <a:spAutoFit/>
              </a:bodyPr>
              <a:lstStyle/>
              <a:p>
                <a:r>
                  <a:rPr kumimoji="1" lang="ja-JP" altLang="en-US" sz="1000" dirty="0">
                    <a:solidFill>
                      <a:schemeClr val="bg1"/>
                    </a:solidFill>
                    <a:latin typeface="BIZ UDPゴシック" panose="020B0400000000000000" pitchFamily="50" charset="-128"/>
                    <a:ea typeface="BIZ UDPゴシック" panose="020B0400000000000000" pitchFamily="50" charset="-128"/>
                  </a:rPr>
                  <a:t>中学生</a:t>
                </a:r>
              </a:p>
            </p:txBody>
          </p:sp>
        </p:grpSp>
        <p:grpSp>
          <p:nvGrpSpPr>
            <p:cNvPr id="30" name="グループ化 29">
              <a:extLst>
                <a:ext uri="{FF2B5EF4-FFF2-40B4-BE49-F238E27FC236}">
                  <a16:creationId xmlns:a16="http://schemas.microsoft.com/office/drawing/2014/main" id="{CFB11D05-FAA1-445E-83D2-C43CD854447A}"/>
                </a:ext>
              </a:extLst>
            </p:cNvPr>
            <p:cNvGrpSpPr/>
            <p:nvPr/>
          </p:nvGrpSpPr>
          <p:grpSpPr>
            <a:xfrm>
              <a:off x="3212284" y="4755956"/>
              <a:ext cx="641138" cy="570061"/>
              <a:chOff x="291710" y="5251870"/>
              <a:chExt cx="641138" cy="570061"/>
            </a:xfrm>
          </p:grpSpPr>
          <p:sp>
            <p:nvSpPr>
              <p:cNvPr id="31" name="楕円 30">
                <a:extLst>
                  <a:ext uri="{FF2B5EF4-FFF2-40B4-BE49-F238E27FC236}">
                    <a16:creationId xmlns:a16="http://schemas.microsoft.com/office/drawing/2014/main" id="{AD131F78-D7E2-47CD-8280-08D571A17C2C}"/>
                  </a:ext>
                </a:extLst>
              </p:cNvPr>
              <p:cNvSpPr/>
              <p:nvPr/>
            </p:nvSpPr>
            <p:spPr>
              <a:xfrm>
                <a:off x="291710" y="5251870"/>
                <a:ext cx="608601" cy="570061"/>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EB989584-3B25-4C50-B980-FE2E16B589EC}"/>
                  </a:ext>
                </a:extLst>
              </p:cNvPr>
              <p:cNvSpPr txBox="1"/>
              <p:nvPr/>
            </p:nvSpPr>
            <p:spPr>
              <a:xfrm>
                <a:off x="324247" y="5413789"/>
                <a:ext cx="608601" cy="246221"/>
              </a:xfrm>
              <a:prstGeom prst="rect">
                <a:avLst/>
              </a:prstGeom>
              <a:noFill/>
            </p:spPr>
            <p:txBody>
              <a:bodyPr wrap="square" rtlCol="0">
                <a:spAutoFit/>
              </a:bodyPr>
              <a:lstStyle/>
              <a:p>
                <a:r>
                  <a:rPr kumimoji="1" lang="ja-JP" altLang="en-US" sz="1000" dirty="0">
                    <a:solidFill>
                      <a:schemeClr val="bg1"/>
                    </a:solidFill>
                    <a:latin typeface="BIZ UDPゴシック" panose="020B0400000000000000" pitchFamily="50" charset="-128"/>
                    <a:ea typeface="BIZ UDPゴシック" panose="020B0400000000000000" pitchFamily="50" charset="-128"/>
                  </a:rPr>
                  <a:t>高校生</a:t>
                </a:r>
              </a:p>
            </p:txBody>
          </p:sp>
        </p:grpSp>
        <p:grpSp>
          <p:nvGrpSpPr>
            <p:cNvPr id="17" name="グループ化 16">
              <a:extLst>
                <a:ext uri="{FF2B5EF4-FFF2-40B4-BE49-F238E27FC236}">
                  <a16:creationId xmlns:a16="http://schemas.microsoft.com/office/drawing/2014/main" id="{BBFB8C31-D576-4733-A4AB-43A1B5B267D5}"/>
                </a:ext>
              </a:extLst>
            </p:cNvPr>
            <p:cNvGrpSpPr/>
            <p:nvPr/>
          </p:nvGrpSpPr>
          <p:grpSpPr>
            <a:xfrm>
              <a:off x="4564883" y="4495883"/>
              <a:ext cx="900591" cy="570061"/>
              <a:chOff x="4564883" y="4495883"/>
              <a:chExt cx="900591" cy="570061"/>
            </a:xfrm>
          </p:grpSpPr>
          <p:sp>
            <p:nvSpPr>
              <p:cNvPr id="34" name="楕円 33">
                <a:extLst>
                  <a:ext uri="{FF2B5EF4-FFF2-40B4-BE49-F238E27FC236}">
                    <a16:creationId xmlns:a16="http://schemas.microsoft.com/office/drawing/2014/main" id="{23BDCE86-D988-45D8-B5AC-3D96AC00C93B}"/>
                  </a:ext>
                </a:extLst>
              </p:cNvPr>
              <p:cNvSpPr/>
              <p:nvPr/>
            </p:nvSpPr>
            <p:spPr>
              <a:xfrm>
                <a:off x="4623919" y="4495883"/>
                <a:ext cx="608601" cy="570061"/>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AA381F52-D499-4328-A7BB-440FDA91B1D7}"/>
                  </a:ext>
                </a:extLst>
              </p:cNvPr>
              <p:cNvSpPr txBox="1"/>
              <p:nvPr/>
            </p:nvSpPr>
            <p:spPr>
              <a:xfrm>
                <a:off x="4564883" y="4589375"/>
                <a:ext cx="900591" cy="369332"/>
              </a:xfrm>
              <a:prstGeom prst="rect">
                <a:avLst/>
              </a:prstGeom>
              <a:noFill/>
            </p:spPr>
            <p:txBody>
              <a:bodyPr wrap="square" rtlCol="0">
                <a:spAutoFit/>
              </a:bodyPr>
              <a:lstStyle/>
              <a:p>
                <a:r>
                  <a:rPr kumimoji="1" lang="ja-JP" altLang="en-US" sz="900" dirty="0">
                    <a:solidFill>
                      <a:schemeClr val="bg1"/>
                    </a:solidFill>
                    <a:latin typeface="BIZ UDPゴシック" panose="020B0400000000000000" pitchFamily="50" charset="-128"/>
                    <a:ea typeface="BIZ UDPゴシック" panose="020B0400000000000000" pitchFamily="50" charset="-128"/>
                  </a:rPr>
                  <a:t>大学・短大</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a:p>
                <a:r>
                  <a:rPr lang="ja-JP" altLang="en-US" sz="900" dirty="0">
                    <a:solidFill>
                      <a:schemeClr val="bg1"/>
                    </a:solidFill>
                    <a:latin typeface="BIZ UDPゴシック" panose="020B0400000000000000" pitchFamily="50" charset="-128"/>
                    <a:ea typeface="BIZ UDPゴシック" panose="020B0400000000000000" pitchFamily="50" charset="-128"/>
                  </a:rPr>
                  <a:t>専門学校生</a:t>
                </a:r>
                <a:endParaRPr kumimoji="1" lang="ja-JP" altLang="en-US" sz="900"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36" name="グループ化 35">
              <a:extLst>
                <a:ext uri="{FF2B5EF4-FFF2-40B4-BE49-F238E27FC236}">
                  <a16:creationId xmlns:a16="http://schemas.microsoft.com/office/drawing/2014/main" id="{9011D580-EB2F-46C0-8090-1D96B4C19E0B}"/>
                </a:ext>
              </a:extLst>
            </p:cNvPr>
            <p:cNvGrpSpPr/>
            <p:nvPr/>
          </p:nvGrpSpPr>
          <p:grpSpPr>
            <a:xfrm>
              <a:off x="6024975" y="4216642"/>
              <a:ext cx="641138" cy="570061"/>
              <a:chOff x="291710" y="5251870"/>
              <a:chExt cx="641138" cy="570061"/>
            </a:xfrm>
          </p:grpSpPr>
          <p:sp>
            <p:nvSpPr>
              <p:cNvPr id="37" name="楕円 36">
                <a:extLst>
                  <a:ext uri="{FF2B5EF4-FFF2-40B4-BE49-F238E27FC236}">
                    <a16:creationId xmlns:a16="http://schemas.microsoft.com/office/drawing/2014/main" id="{46F08AFD-91D9-4C41-BE63-6571F5D03D54}"/>
                  </a:ext>
                </a:extLst>
              </p:cNvPr>
              <p:cNvSpPr/>
              <p:nvPr/>
            </p:nvSpPr>
            <p:spPr>
              <a:xfrm>
                <a:off x="291710" y="5251870"/>
                <a:ext cx="608601" cy="570061"/>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96CBD1CE-BF9C-45FA-ACBF-9A498F82CA9E}"/>
                  </a:ext>
                </a:extLst>
              </p:cNvPr>
              <p:cNvSpPr txBox="1"/>
              <p:nvPr/>
            </p:nvSpPr>
            <p:spPr>
              <a:xfrm>
                <a:off x="324247" y="5413789"/>
                <a:ext cx="608601" cy="246221"/>
              </a:xfrm>
              <a:prstGeom prst="rect">
                <a:avLst/>
              </a:prstGeom>
              <a:noFill/>
            </p:spPr>
            <p:txBody>
              <a:bodyPr wrap="square" rtlCol="0">
                <a:spAutoFit/>
              </a:bodyPr>
              <a:lstStyle/>
              <a:p>
                <a:r>
                  <a:rPr kumimoji="1" lang="ja-JP" altLang="en-US" sz="1000" dirty="0">
                    <a:solidFill>
                      <a:schemeClr val="bg1"/>
                    </a:solidFill>
                    <a:latin typeface="BIZ UDPゴシック" panose="020B0400000000000000" pitchFamily="50" charset="-128"/>
                    <a:ea typeface="BIZ UDPゴシック" panose="020B0400000000000000" pitchFamily="50" charset="-128"/>
                  </a:rPr>
                  <a:t>社会人</a:t>
                </a:r>
              </a:p>
            </p:txBody>
          </p:sp>
        </p:grpSp>
      </p:grpSp>
      <p:sp>
        <p:nvSpPr>
          <p:cNvPr id="22" name="テキスト ボックス 21">
            <a:extLst>
              <a:ext uri="{FF2B5EF4-FFF2-40B4-BE49-F238E27FC236}">
                <a16:creationId xmlns:a16="http://schemas.microsoft.com/office/drawing/2014/main" id="{CF8EE39E-2BEF-407B-BAFA-F99A59FF69BE}"/>
              </a:ext>
            </a:extLst>
          </p:cNvPr>
          <p:cNvSpPr txBox="1"/>
          <p:nvPr/>
        </p:nvSpPr>
        <p:spPr>
          <a:xfrm>
            <a:off x="1620391" y="2412626"/>
            <a:ext cx="5798898" cy="1869743"/>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日常生活においても、入試や就職等ここぞ！という大事な場面においても、適切な</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コミュニケーション</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を図るためには、日本語・漢字の力が欠かせません。</a:t>
            </a:r>
          </a:p>
          <a:p>
            <a:endParaRPr kumimoji="1"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　言葉の意味がわかると文章や会話の内容がスムーズに理解できる</a:t>
            </a:r>
            <a:endParaRPr lang="en-US" altLang="ja-JP" sz="1050"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　語彙が増えると表現の幅が広がる</a:t>
            </a:r>
            <a:endParaRPr kumimoji="1"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　言葉のひきだしをたくさん持っていると相手や場面に応じた適切な表現ができるようになる</a:t>
            </a:r>
            <a:endParaRPr lang="en-US" altLang="ja-JP" sz="1050" dirty="0">
              <a:latin typeface="BIZ UDPゴシック" panose="020B0400000000000000" pitchFamily="50" charset="-128"/>
              <a:ea typeface="BIZ UDPゴシック" panose="020B0400000000000000" pitchFamily="50" charset="-128"/>
            </a:endParaRPr>
          </a:p>
          <a:p>
            <a:endParaRPr kumimoji="1" lang="en-US" altLang="ja-JP" sz="1050" dirty="0">
              <a:latin typeface="BIZ UDPゴシック" panose="020B0400000000000000" pitchFamily="50" charset="-128"/>
              <a:ea typeface="BIZ UDPゴシック" panose="020B0400000000000000" pitchFamily="50" charset="-128"/>
            </a:endParaRPr>
          </a:p>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漢検はそんな</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コミュニケーション力</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の土台になる語彙を、効率よく身につけられる検定です。普段の生活だけではなかなかであえない語彙にも、漢検の学習を通してであうことができます。</a:t>
            </a:r>
            <a:endParaRPr kumimoji="1"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そうして身についた「言葉の力」は今後もずっと、様々な場面で役立つ「自立して生きる力」のひとつになります。</a:t>
            </a:r>
            <a:endParaRPr kumimoji="1" lang="ja-JP" altLang="en-US" sz="1050" dirty="0">
              <a:latin typeface="BIZ UDPゴシック" panose="020B0400000000000000" pitchFamily="50" charset="-128"/>
              <a:ea typeface="BIZ UDPゴシック" panose="020B0400000000000000" pitchFamily="50" charset="-128"/>
            </a:endParaRPr>
          </a:p>
        </p:txBody>
      </p:sp>
      <p:grpSp>
        <p:nvGrpSpPr>
          <p:cNvPr id="45" name="グループ化 44">
            <a:extLst>
              <a:ext uri="{FF2B5EF4-FFF2-40B4-BE49-F238E27FC236}">
                <a16:creationId xmlns:a16="http://schemas.microsoft.com/office/drawing/2014/main" id="{E80D88C4-0949-4B9C-A7D3-15C838EFBCBA}"/>
              </a:ext>
            </a:extLst>
          </p:cNvPr>
          <p:cNvGrpSpPr/>
          <p:nvPr/>
        </p:nvGrpSpPr>
        <p:grpSpPr>
          <a:xfrm>
            <a:off x="200054" y="2587086"/>
            <a:ext cx="1341474" cy="1271144"/>
            <a:chOff x="251677" y="2458474"/>
            <a:chExt cx="1441424" cy="1376182"/>
          </a:xfrm>
        </p:grpSpPr>
        <p:grpSp>
          <p:nvGrpSpPr>
            <p:cNvPr id="41" name="グループ化 40">
              <a:extLst>
                <a:ext uri="{FF2B5EF4-FFF2-40B4-BE49-F238E27FC236}">
                  <a16:creationId xmlns:a16="http://schemas.microsoft.com/office/drawing/2014/main" id="{1E6CB36A-8CC6-4180-A305-1CDDD652192F}"/>
                </a:ext>
              </a:extLst>
            </p:cNvPr>
            <p:cNvGrpSpPr/>
            <p:nvPr/>
          </p:nvGrpSpPr>
          <p:grpSpPr>
            <a:xfrm>
              <a:off x="251677" y="2458474"/>
              <a:ext cx="1441424" cy="1376182"/>
              <a:chOff x="251677" y="2458474"/>
              <a:chExt cx="1441424" cy="1376182"/>
            </a:xfrm>
          </p:grpSpPr>
          <p:sp>
            <p:nvSpPr>
              <p:cNvPr id="24" name="楕円 23">
                <a:extLst>
                  <a:ext uri="{FF2B5EF4-FFF2-40B4-BE49-F238E27FC236}">
                    <a16:creationId xmlns:a16="http://schemas.microsoft.com/office/drawing/2014/main" id="{71006457-4FA6-42E3-9A48-87F3A1B3A709}"/>
                  </a:ext>
                </a:extLst>
              </p:cNvPr>
              <p:cNvSpPr/>
              <p:nvPr/>
            </p:nvSpPr>
            <p:spPr>
              <a:xfrm>
                <a:off x="419211" y="2535703"/>
                <a:ext cx="1248408" cy="11964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DA885227-E961-42D7-940B-947EFD6CBD48}"/>
                  </a:ext>
                </a:extLst>
              </p:cNvPr>
              <p:cNvSpPr/>
              <p:nvPr/>
            </p:nvSpPr>
            <p:spPr>
              <a:xfrm>
                <a:off x="251677" y="2458474"/>
                <a:ext cx="1441424" cy="1376182"/>
              </a:xfrm>
              <a:prstGeom prst="ellipse">
                <a:avLst/>
              </a:prstGeom>
              <a:noFill/>
              <a:ln w="3810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テキスト ボックス 43">
              <a:extLst>
                <a:ext uri="{FF2B5EF4-FFF2-40B4-BE49-F238E27FC236}">
                  <a16:creationId xmlns:a16="http://schemas.microsoft.com/office/drawing/2014/main" id="{52BB43B7-3592-4359-93AB-306BFA4580CB}"/>
                </a:ext>
              </a:extLst>
            </p:cNvPr>
            <p:cNvSpPr txBox="1"/>
            <p:nvPr/>
          </p:nvSpPr>
          <p:spPr>
            <a:xfrm rot="20541201">
              <a:off x="581845" y="2738345"/>
              <a:ext cx="941907" cy="733059"/>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　だから</a:t>
              </a:r>
              <a:endParaRPr kumimoji="1" lang="en-US" altLang="ja-JP" sz="1000" dirty="0">
                <a:latin typeface="BIZ UDPゴシック" panose="020B0400000000000000" pitchFamily="50" charset="-128"/>
                <a:ea typeface="BIZ UDPゴシック" panose="020B0400000000000000" pitchFamily="50" charset="-128"/>
              </a:endParaRPr>
            </a:p>
            <a:p>
              <a:pPr algn="ctr"/>
              <a:r>
                <a:rPr kumimoji="1" lang="ja-JP" altLang="en-US" sz="1400" dirty="0">
                  <a:latin typeface="BIZ UDPゴシック" panose="020B0400000000000000" pitchFamily="50" charset="-128"/>
                  <a:ea typeface="BIZ UDPゴシック" panose="020B0400000000000000" pitchFamily="50" charset="-128"/>
                </a:rPr>
                <a:t>日本語・</a:t>
              </a:r>
            </a:p>
            <a:p>
              <a:pPr algn="ctr"/>
              <a:r>
                <a:rPr kumimoji="1" lang="ja-JP" altLang="en-US" sz="1400" dirty="0">
                  <a:latin typeface="BIZ UDPゴシック" panose="020B0400000000000000" pitchFamily="50" charset="-128"/>
                  <a:ea typeface="BIZ UDPゴシック" panose="020B0400000000000000" pitchFamily="50" charset="-128"/>
                </a:rPr>
                <a:t>漢字！</a:t>
              </a:r>
            </a:p>
          </p:txBody>
        </p:sp>
      </p:grpSp>
      <p:sp>
        <p:nvSpPr>
          <p:cNvPr id="47" name="テキスト ボックス 46">
            <a:extLst>
              <a:ext uri="{FF2B5EF4-FFF2-40B4-BE49-F238E27FC236}">
                <a16:creationId xmlns:a16="http://schemas.microsoft.com/office/drawing/2014/main" id="{F8451060-EF12-4105-9AED-E50BCBFEF616}"/>
              </a:ext>
            </a:extLst>
          </p:cNvPr>
          <p:cNvSpPr txBox="1"/>
          <p:nvPr/>
        </p:nvSpPr>
        <p:spPr>
          <a:xfrm>
            <a:off x="233870" y="5906082"/>
            <a:ext cx="980816" cy="415498"/>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 読める</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 書ける　等</a:t>
            </a:r>
            <a:endParaRPr lang="en-US" altLang="ja-JP" sz="1000" dirty="0">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99542D3F-CC5B-469C-ACBD-177E5B168D16}"/>
              </a:ext>
            </a:extLst>
          </p:cNvPr>
          <p:cNvSpPr txBox="1"/>
          <p:nvPr/>
        </p:nvSpPr>
        <p:spPr>
          <a:xfrm>
            <a:off x="1620953" y="5633115"/>
            <a:ext cx="1248916" cy="415498"/>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 高校入試</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 課題作文　等</a:t>
            </a:r>
            <a:endParaRPr lang="en-US" altLang="ja-JP" sz="1000" dirty="0">
              <a:latin typeface="BIZ UDPゴシック" panose="020B0400000000000000" pitchFamily="50" charset="-128"/>
              <a:ea typeface="BIZ UDPゴシック" panose="020B0400000000000000" pitchFamily="50" charset="-128"/>
            </a:endParaRPr>
          </a:p>
        </p:txBody>
      </p:sp>
      <p:sp>
        <p:nvSpPr>
          <p:cNvPr id="50" name="テキスト ボックス 49">
            <a:extLst>
              <a:ext uri="{FF2B5EF4-FFF2-40B4-BE49-F238E27FC236}">
                <a16:creationId xmlns:a16="http://schemas.microsoft.com/office/drawing/2014/main" id="{F4B0A766-C681-4E02-BFA5-E089D944393C}"/>
              </a:ext>
            </a:extLst>
          </p:cNvPr>
          <p:cNvSpPr txBox="1"/>
          <p:nvPr/>
        </p:nvSpPr>
        <p:spPr>
          <a:xfrm>
            <a:off x="3014114" y="5399109"/>
            <a:ext cx="1550769" cy="707886"/>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 大学入試</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　　（小論文・長文読解）</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 志望動機書・</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　　自己</a:t>
            </a:r>
            <a:r>
              <a:rPr lang="en-US" altLang="ja-JP" sz="1000" dirty="0">
                <a:latin typeface="BIZ UDPゴシック" panose="020B0400000000000000" pitchFamily="50" charset="-128"/>
                <a:ea typeface="BIZ UDPゴシック" panose="020B0400000000000000" pitchFamily="50" charset="-128"/>
              </a:rPr>
              <a:t>PR</a:t>
            </a:r>
            <a:r>
              <a:rPr lang="ja-JP" altLang="en-US" sz="1000" dirty="0">
                <a:latin typeface="BIZ UDPゴシック" panose="020B0400000000000000" pitchFamily="50" charset="-128"/>
                <a:ea typeface="BIZ UDPゴシック" panose="020B0400000000000000" pitchFamily="50" charset="-128"/>
              </a:rPr>
              <a:t>　等</a:t>
            </a:r>
            <a:endParaRPr lang="en-US" altLang="ja-JP" sz="1000" dirty="0">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8E40B2BF-CAF5-4C83-8030-275A9498975A}"/>
              </a:ext>
            </a:extLst>
          </p:cNvPr>
          <p:cNvSpPr txBox="1"/>
          <p:nvPr/>
        </p:nvSpPr>
        <p:spPr>
          <a:xfrm>
            <a:off x="4417383" y="5164557"/>
            <a:ext cx="2053373" cy="553998"/>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 就職活動</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　 （レポート・エントリーシート）</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 集団面接のディベート　等</a:t>
            </a:r>
            <a:endParaRPr lang="en-US" altLang="ja-JP" sz="1000" dirty="0">
              <a:latin typeface="BIZ UDPゴシック" panose="020B0400000000000000" pitchFamily="50" charset="-128"/>
              <a:ea typeface="BIZ UDPゴシック" panose="020B0400000000000000" pitchFamily="50" charset="-128"/>
            </a:endParaRPr>
          </a:p>
        </p:txBody>
      </p:sp>
      <p:sp>
        <p:nvSpPr>
          <p:cNvPr id="52" name="テキスト ボックス 51">
            <a:extLst>
              <a:ext uri="{FF2B5EF4-FFF2-40B4-BE49-F238E27FC236}">
                <a16:creationId xmlns:a16="http://schemas.microsoft.com/office/drawing/2014/main" id="{9F57FEAA-F52E-45FC-B2D3-1DE719CCB165}"/>
              </a:ext>
            </a:extLst>
          </p:cNvPr>
          <p:cNvSpPr txBox="1"/>
          <p:nvPr/>
        </p:nvSpPr>
        <p:spPr>
          <a:xfrm>
            <a:off x="5847862" y="4853749"/>
            <a:ext cx="1571427" cy="400110"/>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 企画会議</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✓プレゼンテーション　等</a:t>
            </a:r>
            <a:endParaRPr lang="en-US" altLang="ja-JP" sz="1000" dirty="0">
              <a:latin typeface="BIZ UDPゴシック" panose="020B0400000000000000" pitchFamily="50" charset="-128"/>
              <a:ea typeface="BIZ UDPゴシック" panose="020B0400000000000000" pitchFamily="50" charset="-128"/>
            </a:endParaRPr>
          </a:p>
        </p:txBody>
      </p:sp>
      <p:sp>
        <p:nvSpPr>
          <p:cNvPr id="53" name="雲 52">
            <a:extLst>
              <a:ext uri="{FF2B5EF4-FFF2-40B4-BE49-F238E27FC236}">
                <a16:creationId xmlns:a16="http://schemas.microsoft.com/office/drawing/2014/main" id="{021531CC-D4A1-4172-9061-75A778C633A0}"/>
              </a:ext>
            </a:extLst>
          </p:cNvPr>
          <p:cNvSpPr/>
          <p:nvPr/>
        </p:nvSpPr>
        <p:spPr>
          <a:xfrm>
            <a:off x="172933" y="6323869"/>
            <a:ext cx="1486135" cy="895163"/>
          </a:xfrm>
          <a:prstGeom prst="cloud">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C7D2C0EE-7549-4FDC-B90A-B3B189916A12}"/>
              </a:ext>
            </a:extLst>
          </p:cNvPr>
          <p:cNvSpPr txBox="1"/>
          <p:nvPr/>
        </p:nvSpPr>
        <p:spPr>
          <a:xfrm>
            <a:off x="155602" y="6565480"/>
            <a:ext cx="1503467" cy="400110"/>
          </a:xfrm>
          <a:prstGeom prst="rect">
            <a:avLst/>
          </a:prstGeom>
          <a:noFill/>
        </p:spPr>
        <p:txBody>
          <a:bodyPr wrap="square" rtlCol="0">
            <a:spAutoFit/>
          </a:bodyPr>
          <a:lstStyle/>
          <a:p>
            <a:pPr algn="ctr"/>
            <a:r>
              <a:rPr lang="ja-JP" altLang="en-US" sz="1000" dirty="0">
                <a:latin typeface="BIZ UDPゴシック" panose="020B0400000000000000" pitchFamily="50" charset="-128"/>
                <a:ea typeface="BIZ UDPゴシック" panose="020B0400000000000000" pitchFamily="50" charset="-128"/>
              </a:rPr>
              <a:t>ひとりひとりにあった目標への挑戦</a:t>
            </a:r>
            <a:endParaRPr lang="en-US" altLang="ja-JP" sz="1000" dirty="0">
              <a:latin typeface="BIZ UDPゴシック" panose="020B0400000000000000" pitchFamily="50" charset="-128"/>
              <a:ea typeface="BIZ UDPゴシック" panose="020B0400000000000000" pitchFamily="50" charset="-128"/>
            </a:endParaRPr>
          </a:p>
        </p:txBody>
      </p:sp>
      <p:sp>
        <p:nvSpPr>
          <p:cNvPr id="57" name="雲 56">
            <a:extLst>
              <a:ext uri="{FF2B5EF4-FFF2-40B4-BE49-F238E27FC236}">
                <a16:creationId xmlns:a16="http://schemas.microsoft.com/office/drawing/2014/main" id="{F5FDBE9F-B327-49B2-8537-72D2D87D9F70}"/>
              </a:ext>
            </a:extLst>
          </p:cNvPr>
          <p:cNvSpPr/>
          <p:nvPr/>
        </p:nvSpPr>
        <p:spPr>
          <a:xfrm>
            <a:off x="1907524" y="6094753"/>
            <a:ext cx="1654560" cy="1025206"/>
          </a:xfrm>
          <a:prstGeom prst="cloud">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BB6E8DEC-CCEE-4C5C-835F-089F6B713532}"/>
              </a:ext>
            </a:extLst>
          </p:cNvPr>
          <p:cNvSpPr txBox="1"/>
          <p:nvPr/>
        </p:nvSpPr>
        <p:spPr>
          <a:xfrm>
            <a:off x="1959679" y="6319024"/>
            <a:ext cx="1602405" cy="553998"/>
          </a:xfrm>
          <a:prstGeom prst="rect">
            <a:avLst/>
          </a:prstGeom>
          <a:noFill/>
        </p:spPr>
        <p:txBody>
          <a:bodyPr wrap="square" rtlCol="0">
            <a:spAutoFit/>
          </a:bodyPr>
          <a:lstStyle/>
          <a:p>
            <a:pPr algn="ctr"/>
            <a:r>
              <a:rPr lang="ja-JP" altLang="en-US" sz="1000" dirty="0">
                <a:latin typeface="BIZ UDPゴシック" panose="020B0400000000000000" pitchFamily="50" charset="-128"/>
                <a:ea typeface="BIZ UDPゴシック" panose="020B0400000000000000" pitchFamily="50" charset="-128"/>
              </a:rPr>
              <a:t>ひとりひとりが選択する将来の実現を</a:t>
            </a:r>
            <a:endParaRPr lang="en-US" altLang="ja-JP" sz="1000" dirty="0">
              <a:latin typeface="BIZ UDPゴシック" panose="020B0400000000000000" pitchFamily="50" charset="-128"/>
              <a:ea typeface="BIZ UDPゴシック" panose="020B0400000000000000" pitchFamily="50" charset="-128"/>
            </a:endParaRPr>
          </a:p>
          <a:p>
            <a:pPr algn="ctr"/>
            <a:r>
              <a:rPr lang="ja-JP" altLang="en-US" sz="1000" dirty="0">
                <a:latin typeface="BIZ UDPゴシック" panose="020B0400000000000000" pitchFamily="50" charset="-128"/>
                <a:ea typeface="BIZ UDPゴシック" panose="020B0400000000000000" pitchFamily="50" charset="-128"/>
              </a:rPr>
              <a:t>学力向上でサポート！</a:t>
            </a:r>
            <a:endParaRPr lang="en-US" altLang="ja-JP" sz="1000" dirty="0">
              <a:latin typeface="BIZ UDPゴシック" panose="020B0400000000000000" pitchFamily="50" charset="-128"/>
              <a:ea typeface="BIZ UDPゴシック" panose="020B0400000000000000" pitchFamily="50" charset="-128"/>
            </a:endParaRPr>
          </a:p>
        </p:txBody>
      </p:sp>
      <p:sp>
        <p:nvSpPr>
          <p:cNvPr id="59" name="雲 58">
            <a:extLst>
              <a:ext uri="{FF2B5EF4-FFF2-40B4-BE49-F238E27FC236}">
                <a16:creationId xmlns:a16="http://schemas.microsoft.com/office/drawing/2014/main" id="{B06E9B00-7231-477F-840D-0327DE240C5D}"/>
              </a:ext>
            </a:extLst>
          </p:cNvPr>
          <p:cNvSpPr/>
          <p:nvPr/>
        </p:nvSpPr>
        <p:spPr>
          <a:xfrm>
            <a:off x="5599989" y="5795794"/>
            <a:ext cx="1654560" cy="1207214"/>
          </a:xfrm>
          <a:prstGeom prst="cloud">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BF09923-D909-40A0-B903-32A6A8EED116}"/>
              </a:ext>
            </a:extLst>
          </p:cNvPr>
          <p:cNvSpPr txBox="1"/>
          <p:nvPr/>
        </p:nvSpPr>
        <p:spPr>
          <a:xfrm>
            <a:off x="5708989" y="6066904"/>
            <a:ext cx="1602405" cy="584775"/>
          </a:xfrm>
          <a:prstGeom prst="rect">
            <a:avLst/>
          </a:prstGeom>
          <a:noFill/>
        </p:spPr>
        <p:txBody>
          <a:bodyPr wrap="square" rtlCol="0">
            <a:spAutoFit/>
          </a:bodyPr>
          <a:lstStyle/>
          <a:p>
            <a:pPr algn="ctr"/>
            <a:r>
              <a:rPr lang="ja-JP" altLang="en-US" sz="1600" dirty="0">
                <a:latin typeface="BIZ UDPゴシック" panose="020B0400000000000000" pitchFamily="50" charset="-128"/>
                <a:ea typeface="BIZ UDPゴシック" panose="020B0400000000000000" pitchFamily="50" charset="-128"/>
              </a:rPr>
              <a:t>将来ずっと！</a:t>
            </a:r>
            <a:endParaRPr lang="en-US" altLang="ja-JP" sz="1600" dirty="0">
              <a:latin typeface="BIZ UDPゴシック" panose="020B0400000000000000" pitchFamily="50" charset="-128"/>
              <a:ea typeface="BIZ UDPゴシック" panose="020B0400000000000000" pitchFamily="50" charset="-128"/>
            </a:endParaRPr>
          </a:p>
          <a:p>
            <a:pPr algn="ctr"/>
            <a:r>
              <a:rPr lang="ja-JP" altLang="en-US" sz="1600" dirty="0">
                <a:latin typeface="BIZ UDPゴシック" panose="020B0400000000000000" pitchFamily="50" charset="-128"/>
                <a:ea typeface="BIZ UDPゴシック" panose="020B0400000000000000" pitchFamily="50" charset="-128"/>
              </a:rPr>
              <a:t>役立つ力</a:t>
            </a:r>
            <a:endParaRPr lang="en-US" altLang="ja-JP" sz="1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01208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吹き出し: 角を丸めた四角形 59">
            <a:extLst>
              <a:ext uri="{FF2B5EF4-FFF2-40B4-BE49-F238E27FC236}">
                <a16:creationId xmlns:a16="http://schemas.microsoft.com/office/drawing/2014/main" id="{D0060DEC-B571-4C4E-9658-4A3B98DB7209}"/>
              </a:ext>
            </a:extLst>
          </p:cNvPr>
          <p:cNvSpPr/>
          <p:nvPr/>
        </p:nvSpPr>
        <p:spPr>
          <a:xfrm>
            <a:off x="5752989" y="5883959"/>
            <a:ext cx="1599014" cy="1596070"/>
          </a:xfrm>
          <a:prstGeom prst="wedgeRoundRectCallout">
            <a:avLst>
              <a:gd name="adj1" fmla="val -12782"/>
              <a:gd name="adj2" fmla="val 4108"/>
              <a:gd name="adj3" fmla="val 16667"/>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1050" dirty="0">
              <a:solidFill>
                <a:schemeClr val="tx1"/>
              </a:solidFill>
              <a:latin typeface="BIZ UDPゴシック" panose="020B0400000000000000" pitchFamily="50" charset="-128"/>
              <a:ea typeface="BIZ UDPゴシック" panose="020B0400000000000000" pitchFamily="50" charset="-128"/>
            </a:endParaRPr>
          </a:p>
        </p:txBody>
      </p:sp>
      <p:sp>
        <p:nvSpPr>
          <p:cNvPr id="5" name="正方形/長方形 4"/>
          <p:cNvSpPr/>
          <p:nvPr/>
        </p:nvSpPr>
        <p:spPr>
          <a:xfrm>
            <a:off x="1519364" y="943620"/>
            <a:ext cx="5141587" cy="8543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302" tIns="47151" rIns="94302" bIns="47151" rtlCol="0" anchor="ctr"/>
          <a:lstStyle/>
          <a:p>
            <a:pPr algn="ctr"/>
            <a:r>
              <a:rPr lang="ja-JP" altLang="en-US" sz="3300" b="1" dirty="0">
                <a:effectLst>
                  <a:glow>
                    <a:schemeClr val="bg1">
                      <a:alpha val="73000"/>
                    </a:schemeClr>
                  </a:glow>
                </a:effectLst>
                <a:latin typeface="BIZ UDPゴシック" panose="020B0400000000000000" pitchFamily="50" charset="-128"/>
                <a:ea typeface="BIZ UDPゴシック" panose="020B0400000000000000" pitchFamily="50" charset="-128"/>
              </a:rPr>
              <a:t>　　　にチャレンジ！</a:t>
            </a:r>
          </a:p>
        </p:txBody>
      </p:sp>
      <p:sp>
        <p:nvSpPr>
          <p:cNvPr id="51" name="正方形/長方形 50">
            <a:extLst>
              <a:ext uri="{FF2B5EF4-FFF2-40B4-BE49-F238E27FC236}">
                <a16:creationId xmlns:a16="http://schemas.microsoft.com/office/drawing/2014/main" id="{D9037EB3-692D-4611-8E61-D53C0856BF3C}"/>
              </a:ext>
            </a:extLst>
          </p:cNvPr>
          <p:cNvSpPr/>
          <p:nvPr/>
        </p:nvSpPr>
        <p:spPr>
          <a:xfrm>
            <a:off x="108223" y="9367240"/>
            <a:ext cx="7228069" cy="86409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302" tIns="47151" rIns="94302" bIns="47151"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こちらに貴団体の連絡先等をご自由にご入力ください。</a:t>
            </a:r>
          </a:p>
        </p:txBody>
      </p:sp>
      <p:sp>
        <p:nvSpPr>
          <p:cNvPr id="2" name="正方形/長方形 1">
            <a:extLst>
              <a:ext uri="{FF2B5EF4-FFF2-40B4-BE49-F238E27FC236}">
                <a16:creationId xmlns:a16="http://schemas.microsoft.com/office/drawing/2014/main" id="{7055202A-6DA8-4514-8374-1EC7070FAD9D}"/>
              </a:ext>
            </a:extLst>
          </p:cNvPr>
          <p:cNvSpPr/>
          <p:nvPr/>
        </p:nvSpPr>
        <p:spPr>
          <a:xfrm>
            <a:off x="108223" y="7849585"/>
            <a:ext cx="7228069" cy="145767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次回の検定は、以下の日時です。受検をご希望の方はお早めにお申し込みください。</a:t>
            </a:r>
          </a:p>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■検定日　　　　  ●月●日（●）</a:t>
            </a:r>
          </a:p>
          <a:p>
            <a:r>
              <a:rPr kumimoji="1" lang="ja-JP" altLang="en-US" sz="1200" dirty="0">
                <a:solidFill>
                  <a:schemeClr val="tx1"/>
                </a:solidFill>
                <a:latin typeface="BIZ UDPゴシック" panose="020B0400000000000000" pitchFamily="50" charset="-128"/>
                <a:ea typeface="BIZ UDPゴシック" panose="020B0400000000000000" pitchFamily="50" charset="-128"/>
              </a:rPr>
              <a:t>■申込締切日　　●月●日（●）　</a:t>
            </a:r>
          </a:p>
          <a:p>
            <a:r>
              <a:rPr kumimoji="1" lang="ja-JP" altLang="en-US" sz="1200" dirty="0">
                <a:solidFill>
                  <a:schemeClr val="tx1"/>
                </a:solidFill>
                <a:latin typeface="BIZ UDPゴシック" panose="020B0400000000000000" pitchFamily="50" charset="-128"/>
                <a:ea typeface="BIZ UDPゴシック" panose="020B0400000000000000" pitchFamily="50" charset="-128"/>
              </a:rPr>
              <a:t>■申込窓口　　　 ●●先生まで</a:t>
            </a:r>
          </a:p>
        </p:txBody>
      </p:sp>
      <p:sp>
        <p:nvSpPr>
          <p:cNvPr id="50" name="角丸四角形 9">
            <a:extLst>
              <a:ext uri="{FF2B5EF4-FFF2-40B4-BE49-F238E27FC236}">
                <a16:creationId xmlns:a16="http://schemas.microsoft.com/office/drawing/2014/main" id="{37BD462E-B623-4324-83C9-AA950ADEDDD9}"/>
              </a:ext>
            </a:extLst>
          </p:cNvPr>
          <p:cNvSpPr/>
          <p:nvPr/>
        </p:nvSpPr>
        <p:spPr>
          <a:xfrm>
            <a:off x="93365" y="7659065"/>
            <a:ext cx="7256456" cy="331730"/>
          </a:xfrm>
          <a:prstGeom prst="roundRect">
            <a:avLst>
              <a:gd name="adj" fmla="val 50000"/>
            </a:avLst>
          </a:prstGeom>
          <a:solidFill>
            <a:srgbClr val="F4740A"/>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4302" tIns="47151" rIns="94302" bIns="47151" rtlCol="0" anchor="ctr"/>
          <a:lstStyle/>
          <a:p>
            <a:pPr algn="ctr"/>
            <a:r>
              <a:rPr lang="ja-JP" altLang="en-US" sz="1600" b="1" dirty="0">
                <a:solidFill>
                  <a:schemeClr val="accent6">
                    <a:lumMod val="20000"/>
                    <a:lumOff val="80000"/>
                  </a:schemeClr>
                </a:solidFill>
                <a:latin typeface="BIZ UDPゴシック" panose="020B0400000000000000" pitchFamily="50" charset="-128"/>
                <a:ea typeface="BIZ UDPゴシック" panose="020B0400000000000000" pitchFamily="50" charset="-128"/>
              </a:rPr>
              <a:t>次回の「漢検」のご案内</a:t>
            </a:r>
            <a:endParaRPr kumimoji="1" lang="ja-JP" altLang="en-US" sz="1600" b="1" dirty="0">
              <a:solidFill>
                <a:schemeClr val="accent6">
                  <a:lumMod val="20000"/>
                  <a:lumOff val="80000"/>
                </a:schemeClr>
              </a:solidFill>
              <a:latin typeface="BIZ UDPゴシック" panose="020B0400000000000000" pitchFamily="50" charset="-128"/>
              <a:ea typeface="BIZ UDPゴシック" panose="020B0400000000000000" pitchFamily="50" charset="-128"/>
            </a:endParaRPr>
          </a:p>
        </p:txBody>
      </p:sp>
      <p:pic>
        <p:nvPicPr>
          <p:cNvPr id="20" name="図 19" descr="QR コード&#10;&#10;自動的に生成された説明">
            <a:extLst>
              <a:ext uri="{FF2B5EF4-FFF2-40B4-BE49-F238E27FC236}">
                <a16:creationId xmlns:a16="http://schemas.microsoft.com/office/drawing/2014/main" id="{EB207214-7486-4495-BB36-F4ABB8F29C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1945" y="6324721"/>
            <a:ext cx="1010898" cy="1010898"/>
          </a:xfrm>
          <a:prstGeom prst="rect">
            <a:avLst/>
          </a:prstGeom>
          <a:noFill/>
          <a:ln>
            <a:solidFill>
              <a:schemeClr val="tx1"/>
            </a:solidFill>
          </a:ln>
        </p:spPr>
      </p:pic>
      <p:sp>
        <p:nvSpPr>
          <p:cNvPr id="38" name="角丸四角形 9">
            <a:extLst>
              <a:ext uri="{FF2B5EF4-FFF2-40B4-BE49-F238E27FC236}">
                <a16:creationId xmlns:a16="http://schemas.microsoft.com/office/drawing/2014/main" id="{14335546-AF73-4767-9A8E-950F60657BAC}"/>
              </a:ext>
            </a:extLst>
          </p:cNvPr>
          <p:cNvSpPr/>
          <p:nvPr/>
        </p:nvSpPr>
        <p:spPr>
          <a:xfrm>
            <a:off x="129857" y="4768338"/>
            <a:ext cx="7256456" cy="366978"/>
          </a:xfrm>
          <a:prstGeom prst="roundRect">
            <a:avLst>
              <a:gd name="adj" fmla="val 50000"/>
            </a:avLst>
          </a:prstGeom>
          <a:solidFill>
            <a:srgbClr val="F4740A"/>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4302" tIns="47151" rIns="94302" bIns="47151" rtlCol="0" anchor="ctr"/>
          <a:lstStyle/>
          <a:p>
            <a:pPr algn="ctr"/>
            <a:endParaRPr kumimoji="1" lang="ja-JP" altLang="en-US" sz="1600" b="1" dirty="0">
              <a:solidFill>
                <a:schemeClr val="accent6">
                  <a:lumMod val="20000"/>
                  <a:lumOff val="80000"/>
                </a:schemeClr>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F961D113-40C4-4EA8-A7BF-11F3098E7BEE}"/>
              </a:ext>
            </a:extLst>
          </p:cNvPr>
          <p:cNvSpPr txBox="1"/>
          <p:nvPr/>
        </p:nvSpPr>
        <p:spPr>
          <a:xfrm>
            <a:off x="828303" y="5237627"/>
            <a:ext cx="6140935" cy="646331"/>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家庭学習で活用いただける無償の教材が、漢検ホームページからダウンロードできます。</a:t>
            </a:r>
          </a:p>
          <a:p>
            <a:r>
              <a:rPr lang="ja-JP" altLang="en-US" sz="1200" dirty="0">
                <a:latin typeface="BIZ UDPゴシック" panose="020B0400000000000000" pitchFamily="50" charset="-128"/>
                <a:ea typeface="BIZ UDPゴシック" panose="020B0400000000000000" pitchFamily="50" charset="-128"/>
              </a:rPr>
              <a:t>楽しみながら漢字学習ができる「学習プリント」や「学習アプリ」をぜひご活用ください。</a:t>
            </a:r>
          </a:p>
          <a:p>
            <a:endParaRPr kumimoji="1" lang="ja-JP" altLang="en-US" sz="1200" dirty="0">
              <a:latin typeface="BIZ UDPゴシック" panose="020B0400000000000000" pitchFamily="50" charset="-128"/>
              <a:ea typeface="BIZ UDPゴシック" panose="020B0400000000000000" pitchFamily="50" charset="-128"/>
            </a:endParaRPr>
          </a:p>
        </p:txBody>
      </p:sp>
      <p:pic>
        <p:nvPicPr>
          <p:cNvPr id="42" name="図 41">
            <a:extLst>
              <a:ext uri="{FF2B5EF4-FFF2-40B4-BE49-F238E27FC236}">
                <a16:creationId xmlns:a16="http://schemas.microsoft.com/office/drawing/2014/main" id="{646CF46A-7EDC-48A6-AEAC-C81D8CD72C2E}"/>
              </a:ext>
            </a:extLst>
          </p:cNvPr>
          <p:cNvPicPr>
            <a:picLocks noChangeAspect="1"/>
          </p:cNvPicPr>
          <p:nvPr/>
        </p:nvPicPr>
        <p:blipFill>
          <a:blip r:embed="rId4">
            <a:grayscl/>
          </a:blip>
          <a:stretch>
            <a:fillRect/>
          </a:stretch>
        </p:blipFill>
        <p:spPr>
          <a:xfrm>
            <a:off x="828303" y="6138912"/>
            <a:ext cx="837713" cy="1174865"/>
          </a:xfrm>
          <a:prstGeom prst="rect">
            <a:avLst/>
          </a:prstGeom>
          <a:ln w="6350">
            <a:solidFill>
              <a:schemeClr val="tx1"/>
            </a:solidFill>
          </a:ln>
        </p:spPr>
      </p:pic>
      <p:pic>
        <p:nvPicPr>
          <p:cNvPr id="45" name="図 44">
            <a:extLst>
              <a:ext uri="{FF2B5EF4-FFF2-40B4-BE49-F238E27FC236}">
                <a16:creationId xmlns:a16="http://schemas.microsoft.com/office/drawing/2014/main" id="{806C8577-9B60-4EFA-B41B-87EF8FEA37F9}"/>
              </a:ext>
            </a:extLst>
          </p:cNvPr>
          <p:cNvPicPr>
            <a:picLocks noChangeAspect="1"/>
          </p:cNvPicPr>
          <p:nvPr/>
        </p:nvPicPr>
        <p:blipFill>
          <a:blip r:embed="rId5">
            <a:grayscl/>
          </a:blip>
          <a:stretch>
            <a:fillRect/>
          </a:stretch>
        </p:blipFill>
        <p:spPr>
          <a:xfrm>
            <a:off x="1556887" y="6222262"/>
            <a:ext cx="823578" cy="1166906"/>
          </a:xfrm>
          <a:prstGeom prst="rect">
            <a:avLst/>
          </a:prstGeom>
          <a:ln w="6350">
            <a:solidFill>
              <a:schemeClr val="tx1"/>
            </a:solidFill>
          </a:ln>
        </p:spPr>
      </p:pic>
      <p:pic>
        <p:nvPicPr>
          <p:cNvPr id="47" name="図 46">
            <a:extLst>
              <a:ext uri="{FF2B5EF4-FFF2-40B4-BE49-F238E27FC236}">
                <a16:creationId xmlns:a16="http://schemas.microsoft.com/office/drawing/2014/main" id="{2F999ED3-D941-4CA0-B3F7-598DBA02B356}"/>
              </a:ext>
            </a:extLst>
          </p:cNvPr>
          <p:cNvPicPr>
            <a:picLocks noChangeAspect="1"/>
          </p:cNvPicPr>
          <p:nvPr/>
        </p:nvPicPr>
        <p:blipFill>
          <a:blip r:embed="rId6">
            <a:grayscl/>
          </a:blip>
          <a:stretch>
            <a:fillRect/>
          </a:stretch>
        </p:blipFill>
        <p:spPr>
          <a:xfrm>
            <a:off x="4252460" y="6138588"/>
            <a:ext cx="641905" cy="1174949"/>
          </a:xfrm>
          <a:prstGeom prst="rect">
            <a:avLst/>
          </a:prstGeom>
          <a:ln w="6350">
            <a:solidFill>
              <a:schemeClr val="tx1"/>
            </a:solidFill>
          </a:ln>
        </p:spPr>
      </p:pic>
      <p:pic>
        <p:nvPicPr>
          <p:cNvPr id="52" name="図 51">
            <a:extLst>
              <a:ext uri="{FF2B5EF4-FFF2-40B4-BE49-F238E27FC236}">
                <a16:creationId xmlns:a16="http://schemas.microsoft.com/office/drawing/2014/main" id="{D0DB5B25-C67D-4716-9983-2C6B4F67FEF1}"/>
              </a:ext>
            </a:extLst>
          </p:cNvPr>
          <p:cNvPicPr>
            <a:picLocks noChangeAspect="1"/>
          </p:cNvPicPr>
          <p:nvPr/>
        </p:nvPicPr>
        <p:blipFill>
          <a:blip r:embed="rId7">
            <a:grayscl/>
          </a:blip>
          <a:stretch>
            <a:fillRect/>
          </a:stretch>
        </p:blipFill>
        <p:spPr>
          <a:xfrm>
            <a:off x="2145315" y="6666586"/>
            <a:ext cx="1060366" cy="744346"/>
          </a:xfrm>
          <a:prstGeom prst="rect">
            <a:avLst/>
          </a:prstGeom>
          <a:ln w="6350">
            <a:solidFill>
              <a:schemeClr val="tx1"/>
            </a:solidFill>
          </a:ln>
        </p:spPr>
      </p:pic>
      <p:sp>
        <p:nvSpPr>
          <p:cNvPr id="56" name="正方形/長方形 55">
            <a:extLst>
              <a:ext uri="{FF2B5EF4-FFF2-40B4-BE49-F238E27FC236}">
                <a16:creationId xmlns:a16="http://schemas.microsoft.com/office/drawing/2014/main" id="{AB6DAE00-1B71-4EB3-B08A-799FF05A1357}"/>
              </a:ext>
            </a:extLst>
          </p:cNvPr>
          <p:cNvSpPr/>
          <p:nvPr/>
        </p:nvSpPr>
        <p:spPr>
          <a:xfrm>
            <a:off x="570207" y="5922114"/>
            <a:ext cx="2896361" cy="1557915"/>
          </a:xfrm>
          <a:prstGeom prst="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FEA7733A-2188-49EB-893C-33947CFD9A17}"/>
              </a:ext>
            </a:extLst>
          </p:cNvPr>
          <p:cNvSpPr txBox="1"/>
          <p:nvPr/>
        </p:nvSpPr>
        <p:spPr>
          <a:xfrm>
            <a:off x="1337254" y="5821915"/>
            <a:ext cx="1241045" cy="261610"/>
          </a:xfrm>
          <a:prstGeom prst="rect">
            <a:avLst/>
          </a:prstGeom>
          <a:solidFill>
            <a:schemeClr val="accent6">
              <a:lumMod val="75000"/>
            </a:schemeClr>
          </a:solidFill>
        </p:spPr>
        <p:txBody>
          <a:bodyPr wrap="none" rtlCol="0">
            <a:spAutoFit/>
          </a:bodyPr>
          <a:lstStyle/>
          <a:p>
            <a:r>
              <a:rPr kumimoji="1" lang="ja-JP" altLang="en-US" sz="1100" b="1" dirty="0">
                <a:solidFill>
                  <a:schemeClr val="bg1"/>
                </a:solidFill>
                <a:latin typeface="BIZ UDPゴシック" panose="020B0400000000000000" pitchFamily="50" charset="-128"/>
                <a:ea typeface="BIZ UDPゴシック" panose="020B0400000000000000" pitchFamily="50" charset="-128"/>
              </a:rPr>
              <a:t>漢字学習プリント</a:t>
            </a:r>
          </a:p>
        </p:txBody>
      </p:sp>
      <p:sp>
        <p:nvSpPr>
          <p:cNvPr id="58" name="正方形/長方形 57">
            <a:extLst>
              <a:ext uri="{FF2B5EF4-FFF2-40B4-BE49-F238E27FC236}">
                <a16:creationId xmlns:a16="http://schemas.microsoft.com/office/drawing/2014/main" id="{9883CAC7-ECEA-4BFC-8297-22C57B202827}"/>
              </a:ext>
            </a:extLst>
          </p:cNvPr>
          <p:cNvSpPr/>
          <p:nvPr/>
        </p:nvSpPr>
        <p:spPr>
          <a:xfrm>
            <a:off x="3635311" y="5922114"/>
            <a:ext cx="1847482" cy="1557915"/>
          </a:xfrm>
          <a:prstGeom prst="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E0B24BB4-9CA0-46D5-BA31-B4D7F2B47B66}"/>
              </a:ext>
            </a:extLst>
          </p:cNvPr>
          <p:cNvSpPr txBox="1"/>
          <p:nvPr/>
        </p:nvSpPr>
        <p:spPr>
          <a:xfrm>
            <a:off x="4042632" y="5823944"/>
            <a:ext cx="1130438" cy="261610"/>
          </a:xfrm>
          <a:prstGeom prst="rect">
            <a:avLst/>
          </a:prstGeom>
          <a:solidFill>
            <a:schemeClr val="accent6">
              <a:lumMod val="75000"/>
            </a:schemeClr>
          </a:solidFill>
        </p:spPr>
        <p:txBody>
          <a:bodyPr wrap="none" rtlCol="0">
            <a:spAutoFit/>
          </a:bodyPr>
          <a:lstStyle/>
          <a:p>
            <a:r>
              <a:rPr kumimoji="1" lang="ja-JP" altLang="en-US" sz="1100" b="1" dirty="0">
                <a:solidFill>
                  <a:schemeClr val="bg1"/>
                </a:solidFill>
                <a:latin typeface="BIZ UDPゴシック" panose="020B0400000000000000" pitchFamily="50" charset="-128"/>
                <a:ea typeface="BIZ UDPゴシック" panose="020B0400000000000000" pitchFamily="50" charset="-128"/>
              </a:rPr>
              <a:t>漢字学習アプリ</a:t>
            </a:r>
          </a:p>
        </p:txBody>
      </p:sp>
      <p:sp>
        <p:nvSpPr>
          <p:cNvPr id="37" name="角丸四角形 9">
            <a:extLst>
              <a:ext uri="{FF2B5EF4-FFF2-40B4-BE49-F238E27FC236}">
                <a16:creationId xmlns:a16="http://schemas.microsoft.com/office/drawing/2014/main" id="{E0E5F6D9-0EAE-4D6D-9D8E-FF3F2F8E6EFA}"/>
              </a:ext>
            </a:extLst>
          </p:cNvPr>
          <p:cNvSpPr/>
          <p:nvPr/>
        </p:nvSpPr>
        <p:spPr>
          <a:xfrm>
            <a:off x="152403" y="333638"/>
            <a:ext cx="7256456" cy="366978"/>
          </a:xfrm>
          <a:prstGeom prst="roundRect">
            <a:avLst>
              <a:gd name="adj" fmla="val 50000"/>
            </a:avLst>
          </a:prstGeom>
          <a:solidFill>
            <a:srgbClr val="F4740A"/>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4302" tIns="47151" rIns="94302" bIns="47151" rtlCol="0" anchor="ctr"/>
          <a:lstStyle/>
          <a:p>
            <a:pPr algn="ctr"/>
            <a:r>
              <a:rPr kumimoji="1" lang="ja-JP" altLang="en-US" sz="1600" b="1" dirty="0">
                <a:solidFill>
                  <a:schemeClr val="accent6">
                    <a:lumMod val="20000"/>
                    <a:lumOff val="80000"/>
                  </a:schemeClr>
                </a:solidFill>
                <a:latin typeface="BIZ UDPゴシック" panose="020B0400000000000000" pitchFamily="50" charset="-128"/>
                <a:ea typeface="BIZ UDPゴシック" panose="020B0400000000000000" pitchFamily="50" charset="-128"/>
              </a:rPr>
              <a:t>   </a:t>
            </a:r>
          </a:p>
        </p:txBody>
      </p:sp>
      <p:sp>
        <p:nvSpPr>
          <p:cNvPr id="43" name="テキスト ボックス 42">
            <a:extLst>
              <a:ext uri="{FF2B5EF4-FFF2-40B4-BE49-F238E27FC236}">
                <a16:creationId xmlns:a16="http://schemas.microsoft.com/office/drawing/2014/main" id="{A991D5FE-2B31-4C9B-81FF-4F0E890BF6FB}"/>
              </a:ext>
            </a:extLst>
          </p:cNvPr>
          <p:cNvSpPr txBox="1"/>
          <p:nvPr/>
        </p:nvSpPr>
        <p:spPr>
          <a:xfrm>
            <a:off x="5681546" y="5891699"/>
            <a:ext cx="1677020" cy="400110"/>
          </a:xfrm>
          <a:prstGeom prst="rect">
            <a:avLst/>
          </a:prstGeom>
          <a:noFill/>
        </p:spPr>
        <p:txBody>
          <a:bodyPr wrap="square" rtlCol="0">
            <a:spAutoFit/>
          </a:bodyPr>
          <a:lstStyle/>
          <a:p>
            <a:pPr algn="ctr"/>
            <a:r>
              <a:rPr lang="ja-JP" altLang="en-US" sz="1000" b="1" dirty="0">
                <a:solidFill>
                  <a:schemeClr val="bg1"/>
                </a:solidFill>
                <a:latin typeface="BIZ UDPゴシック" panose="020B0400000000000000" pitchFamily="50" charset="-128"/>
                <a:ea typeface="BIZ UDPゴシック" panose="020B0400000000000000" pitchFamily="50" charset="-128"/>
              </a:rPr>
              <a:t>こちらから</a:t>
            </a:r>
            <a:endParaRPr lang="en-US" altLang="ja-JP" sz="1000" b="1"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000" b="1" dirty="0">
                <a:solidFill>
                  <a:schemeClr val="bg1"/>
                </a:solidFill>
                <a:latin typeface="BIZ UDPゴシック" panose="020B0400000000000000" pitchFamily="50" charset="-128"/>
                <a:ea typeface="BIZ UDPゴシック" panose="020B0400000000000000" pitchFamily="50" charset="-128"/>
              </a:rPr>
              <a:t>ダウンロードできます</a:t>
            </a:r>
            <a:endParaRPr kumimoji="1" lang="ja-JP" altLang="en-US" sz="1000" b="1" dirty="0">
              <a:solidFill>
                <a:schemeClr val="bg1"/>
              </a:solidFill>
              <a:latin typeface="BIZ UDPゴシック" panose="020B0400000000000000" pitchFamily="50" charset="-128"/>
              <a:ea typeface="BIZ UDPゴシック" panose="020B0400000000000000" pitchFamily="50" charset="-128"/>
            </a:endParaRPr>
          </a:p>
        </p:txBody>
      </p:sp>
      <p:sp>
        <p:nvSpPr>
          <p:cNvPr id="3" name="楕円 2">
            <a:extLst>
              <a:ext uri="{FF2B5EF4-FFF2-40B4-BE49-F238E27FC236}">
                <a16:creationId xmlns:a16="http://schemas.microsoft.com/office/drawing/2014/main" id="{FC74A067-50BE-4749-92F8-8DAA09CF5D30}"/>
              </a:ext>
            </a:extLst>
          </p:cNvPr>
          <p:cNvSpPr/>
          <p:nvPr/>
        </p:nvSpPr>
        <p:spPr>
          <a:xfrm>
            <a:off x="93365" y="4556394"/>
            <a:ext cx="835437" cy="753159"/>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7DA57136-1AF2-4871-91E7-9D4C6C2BA062}"/>
              </a:ext>
            </a:extLst>
          </p:cNvPr>
          <p:cNvSpPr txBox="1"/>
          <p:nvPr/>
        </p:nvSpPr>
        <p:spPr>
          <a:xfrm>
            <a:off x="36215" y="4739376"/>
            <a:ext cx="976328" cy="400110"/>
          </a:xfrm>
          <a:prstGeom prst="rect">
            <a:avLst/>
          </a:prstGeom>
          <a:noFill/>
        </p:spPr>
        <p:txBody>
          <a:bodyPr wrap="square" rtlCol="0">
            <a:spAutoFit/>
          </a:bodyPr>
          <a:lstStyle/>
          <a:p>
            <a:pPr algn="ctr"/>
            <a:r>
              <a:rPr lang="ja-JP" altLang="en-US" sz="1000" b="1" dirty="0">
                <a:latin typeface="BIZ UDPゴシック" panose="020B0400000000000000" pitchFamily="50" charset="-128"/>
                <a:ea typeface="BIZ UDPゴシック" panose="020B0400000000000000" pitchFamily="50" charset="-128"/>
              </a:rPr>
              <a:t>家庭学習を</a:t>
            </a:r>
            <a:endParaRPr lang="en-US" altLang="ja-JP" sz="1000" b="1" dirty="0">
              <a:latin typeface="BIZ UDPゴシック" panose="020B0400000000000000" pitchFamily="50" charset="-128"/>
              <a:ea typeface="BIZ UDPゴシック" panose="020B0400000000000000" pitchFamily="50" charset="-128"/>
            </a:endParaRPr>
          </a:p>
          <a:p>
            <a:pPr algn="ctr"/>
            <a:r>
              <a:rPr lang="ja-JP" altLang="en-US" sz="1000" b="1" dirty="0">
                <a:latin typeface="BIZ UDPゴシック" panose="020B0400000000000000" pitchFamily="50" charset="-128"/>
                <a:ea typeface="BIZ UDPゴシック" panose="020B0400000000000000" pitchFamily="50" charset="-128"/>
              </a:rPr>
              <a:t>応援！</a:t>
            </a:r>
            <a:endParaRPr kumimoji="1" lang="ja-JP" altLang="en-US" sz="1000" b="1" dirty="0">
              <a:latin typeface="BIZ UDPゴシック" panose="020B0400000000000000" pitchFamily="50" charset="-128"/>
              <a:ea typeface="BIZ UDPゴシック" panose="020B0400000000000000" pitchFamily="50" charset="-128"/>
            </a:endParaRPr>
          </a:p>
        </p:txBody>
      </p:sp>
      <p:sp>
        <p:nvSpPr>
          <p:cNvPr id="48" name="楕円 47">
            <a:extLst>
              <a:ext uri="{FF2B5EF4-FFF2-40B4-BE49-F238E27FC236}">
                <a16:creationId xmlns:a16="http://schemas.microsoft.com/office/drawing/2014/main" id="{4D867CE1-B216-4366-B8AA-01B5C3BD98DA}"/>
              </a:ext>
            </a:extLst>
          </p:cNvPr>
          <p:cNvSpPr/>
          <p:nvPr/>
        </p:nvSpPr>
        <p:spPr>
          <a:xfrm>
            <a:off x="74812" y="144831"/>
            <a:ext cx="835437" cy="753159"/>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A9BF16F3-D85E-4A0A-9D2D-BFB1BCB4CB54}"/>
              </a:ext>
            </a:extLst>
          </p:cNvPr>
          <p:cNvSpPr txBox="1"/>
          <p:nvPr/>
        </p:nvSpPr>
        <p:spPr>
          <a:xfrm>
            <a:off x="36215" y="340610"/>
            <a:ext cx="976328" cy="400110"/>
          </a:xfrm>
          <a:prstGeom prst="rect">
            <a:avLst/>
          </a:prstGeom>
          <a:noFill/>
        </p:spPr>
        <p:txBody>
          <a:bodyPr wrap="square" rtlCol="0">
            <a:spAutoFit/>
          </a:bodyPr>
          <a:lstStyle/>
          <a:p>
            <a:pPr algn="ctr"/>
            <a:r>
              <a:rPr lang="ja-JP" altLang="en-US" sz="1000" b="1" dirty="0">
                <a:latin typeface="BIZ UDPゴシック" panose="020B0400000000000000" pitchFamily="50" charset="-128"/>
                <a:ea typeface="BIZ UDPゴシック" panose="020B0400000000000000" pitchFamily="50" charset="-128"/>
              </a:rPr>
              <a:t>学習成果を</a:t>
            </a:r>
            <a:endParaRPr lang="en-US" altLang="ja-JP" sz="1000" b="1" dirty="0">
              <a:latin typeface="BIZ UDPゴシック" panose="020B0400000000000000" pitchFamily="50" charset="-128"/>
              <a:ea typeface="BIZ UDPゴシック" panose="020B0400000000000000" pitchFamily="50" charset="-128"/>
            </a:endParaRPr>
          </a:p>
          <a:p>
            <a:pPr algn="ctr"/>
            <a:r>
              <a:rPr lang="ja-JP" altLang="en-US" sz="1000" b="1" dirty="0">
                <a:latin typeface="BIZ UDPゴシック" panose="020B0400000000000000" pitchFamily="50" charset="-128"/>
                <a:ea typeface="BIZ UDPゴシック" panose="020B0400000000000000" pitchFamily="50" charset="-128"/>
              </a:rPr>
              <a:t>自信に！</a:t>
            </a:r>
            <a:endParaRPr kumimoji="1" lang="ja-JP" altLang="en-US" sz="1000" b="1"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DB60E785-5473-4F18-B813-C7D38F7370E5}"/>
              </a:ext>
            </a:extLst>
          </p:cNvPr>
          <p:cNvSpPr txBox="1"/>
          <p:nvPr/>
        </p:nvSpPr>
        <p:spPr>
          <a:xfrm>
            <a:off x="160679" y="1710734"/>
            <a:ext cx="3043888" cy="2677656"/>
          </a:xfrm>
          <a:prstGeom prst="rect">
            <a:avLst/>
          </a:prstGeom>
          <a:noFill/>
        </p:spPr>
        <p:txBody>
          <a:bodyPr wrap="square" rtlCol="0">
            <a:spAutoFit/>
          </a:bodyPr>
          <a:lstStyle/>
          <a:p>
            <a:r>
              <a:rPr lang="ja-JP" altLang="en-US" sz="1200" b="1" dirty="0">
                <a:latin typeface="BIZ UDPゴシック" panose="020B0400000000000000" pitchFamily="50" charset="-128"/>
                <a:ea typeface="BIZ UDPゴシック" panose="020B0400000000000000" pitchFamily="50" charset="-128"/>
              </a:rPr>
              <a:t>小学生の漢検平均合格率は</a:t>
            </a:r>
            <a:r>
              <a:rPr lang="en-US" altLang="ja-JP" sz="1200" b="1" dirty="0">
                <a:latin typeface="BIZ UDPゴシック" panose="020B0400000000000000" pitchFamily="50" charset="-128"/>
                <a:ea typeface="BIZ UDPゴシック" panose="020B0400000000000000" pitchFamily="50" charset="-128"/>
              </a:rPr>
              <a:t>86.5%</a:t>
            </a:r>
            <a:r>
              <a:rPr lang="en-US" altLang="ja-JP" sz="1000" b="1"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a:t>
            </a:r>
          </a:p>
          <a:p>
            <a:endParaRPr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漢検に合格をすることで「合格証書」が授与されます。子どもたちは努力した結果を</a:t>
            </a:r>
            <a:r>
              <a:rPr kumimoji="1" lang="ja-JP" altLang="en-US" sz="1200" b="1" dirty="0">
                <a:latin typeface="BIZ UDPゴシック" panose="020B0400000000000000" pitchFamily="50" charset="-128"/>
                <a:ea typeface="BIZ UDPゴシック" panose="020B0400000000000000" pitchFamily="50" charset="-128"/>
              </a:rPr>
              <a:t>「合格」</a:t>
            </a:r>
            <a:r>
              <a:rPr kumimoji="1" lang="ja-JP" altLang="en-US" sz="1200" dirty="0">
                <a:latin typeface="BIZ UDPゴシック" panose="020B0400000000000000" pitchFamily="50" charset="-128"/>
                <a:ea typeface="BIZ UDPゴシック" panose="020B0400000000000000" pitchFamily="50" charset="-128"/>
              </a:rPr>
              <a:t>という結果で実感できます。</a:t>
            </a:r>
          </a:p>
          <a:p>
            <a:endParaRPr lang="ja-JP" altLang="en-US"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また子どもたちに自学自習の</a:t>
            </a:r>
            <a:r>
              <a:rPr kumimoji="1" lang="en-US" altLang="ja-JP" sz="1200" dirty="0">
                <a:latin typeface="BIZ UDPゴシック" panose="020B0400000000000000" pitchFamily="50" charset="-128"/>
                <a:ea typeface="BIZ UDPゴシック" panose="020B0400000000000000" pitchFamily="50" charset="-128"/>
              </a:rPr>
              <a:t>PDCA</a:t>
            </a:r>
            <a:r>
              <a:rPr kumimoji="1" lang="ja-JP" altLang="en-US" sz="1200" dirty="0">
                <a:latin typeface="BIZ UDPゴシック" panose="020B0400000000000000" pitchFamily="50" charset="-128"/>
                <a:ea typeface="BIZ UDPゴシック" panose="020B0400000000000000" pitchFamily="50" charset="-128"/>
              </a:rPr>
              <a:t>サイクルを身につけさせるために、</a:t>
            </a:r>
            <a:r>
              <a:rPr lang="ja-JP" altLang="en-US" sz="1200" dirty="0">
                <a:latin typeface="BIZ UDPゴシック" panose="020B0400000000000000" pitchFamily="50" charset="-128"/>
                <a:ea typeface="BIZ UDPゴシック" panose="020B0400000000000000" pitchFamily="50" charset="-128"/>
              </a:rPr>
              <a:t>漢検を活用するケースが多くあります。</a:t>
            </a:r>
          </a:p>
          <a:p>
            <a:r>
              <a:rPr kumimoji="1" lang="en-US" altLang="ja-JP" sz="1200" dirty="0">
                <a:latin typeface="BIZ UDPゴシック" panose="020B0400000000000000" pitchFamily="50" charset="-128"/>
                <a:ea typeface="BIZ UDPゴシック" panose="020B0400000000000000" pitchFamily="50" charset="-128"/>
              </a:rPr>
              <a:t>C</a:t>
            </a:r>
            <a:r>
              <a:rPr lang="en-US" altLang="ja-JP" sz="1200" dirty="0">
                <a:latin typeface="BIZ UDPゴシック" panose="020B0400000000000000" pitchFamily="50" charset="-128"/>
                <a:ea typeface="BIZ UDPゴシック" panose="020B0400000000000000" pitchFamily="50" charset="-128"/>
              </a:rPr>
              <a:t>heck</a:t>
            </a:r>
            <a:r>
              <a:rPr lang="ja-JP" altLang="en-US" sz="1200" dirty="0">
                <a:latin typeface="BIZ UDPゴシック" panose="020B0400000000000000" pitchFamily="50" charset="-128"/>
                <a:ea typeface="BIZ UDPゴシック" panose="020B0400000000000000" pitchFamily="50" charset="-128"/>
              </a:rPr>
              <a:t>の時点で目標が達成できなくても、結果を受け止めて</a:t>
            </a:r>
            <a:r>
              <a:rPr kumimoji="1" lang="ja-JP" altLang="en-US" sz="1200" dirty="0">
                <a:latin typeface="BIZ UDPゴシック" panose="020B0400000000000000" pitchFamily="50" charset="-128"/>
                <a:ea typeface="BIZ UDPゴシック" panose="020B0400000000000000" pitchFamily="50" charset="-128"/>
              </a:rPr>
              <a:t>「がんばったね」と認める機会をつくり、新たな目標に向けて学習をすることで、</a:t>
            </a:r>
            <a:r>
              <a:rPr lang="ja-JP" altLang="en-US" sz="1200" dirty="0">
                <a:latin typeface="BIZ UDPゴシック" panose="020B0400000000000000" pitchFamily="50" charset="-128"/>
                <a:ea typeface="BIZ UDPゴシック" panose="020B0400000000000000" pitchFamily="50" charset="-128"/>
              </a:rPr>
              <a:t>自学自習の</a:t>
            </a:r>
            <a:r>
              <a:rPr lang="en-US" altLang="ja-JP" sz="1200" dirty="0">
                <a:latin typeface="BIZ UDPゴシック" panose="020B0400000000000000" pitchFamily="50" charset="-128"/>
                <a:ea typeface="BIZ UDPゴシック" panose="020B0400000000000000" pitchFamily="50" charset="-128"/>
              </a:rPr>
              <a:t>PDCA</a:t>
            </a:r>
            <a:r>
              <a:rPr lang="ja-JP" altLang="en-US" sz="1200" dirty="0">
                <a:latin typeface="BIZ UDPゴシック" panose="020B0400000000000000" pitchFamily="50" charset="-128"/>
                <a:ea typeface="BIZ UDPゴシック" panose="020B0400000000000000" pitchFamily="50" charset="-128"/>
              </a:rPr>
              <a:t>を回すことができます。</a:t>
            </a:r>
            <a:endParaRPr kumimoji="1" lang="ja-JP" altLang="en-US" sz="1200" dirty="0">
              <a:latin typeface="BIZ UDPゴシック" panose="020B0400000000000000" pitchFamily="50" charset="-128"/>
              <a:ea typeface="BIZ UDPゴシック" panose="020B0400000000000000" pitchFamily="50" charset="-128"/>
            </a:endParaRPr>
          </a:p>
        </p:txBody>
      </p:sp>
      <p:grpSp>
        <p:nvGrpSpPr>
          <p:cNvPr id="15" name="グループ化 14">
            <a:extLst>
              <a:ext uri="{FF2B5EF4-FFF2-40B4-BE49-F238E27FC236}">
                <a16:creationId xmlns:a16="http://schemas.microsoft.com/office/drawing/2014/main" id="{CECB1EFC-592C-40C7-9922-2DD762FF7776}"/>
              </a:ext>
            </a:extLst>
          </p:cNvPr>
          <p:cNvGrpSpPr/>
          <p:nvPr/>
        </p:nvGrpSpPr>
        <p:grpSpPr>
          <a:xfrm>
            <a:off x="3423108" y="1788485"/>
            <a:ext cx="1463565" cy="547195"/>
            <a:chOff x="771635" y="1190660"/>
            <a:chExt cx="1463565" cy="547195"/>
          </a:xfrm>
        </p:grpSpPr>
        <p:sp>
          <p:nvSpPr>
            <p:cNvPr id="7" name="四角形: 角を丸くする 6">
              <a:extLst>
                <a:ext uri="{FF2B5EF4-FFF2-40B4-BE49-F238E27FC236}">
                  <a16:creationId xmlns:a16="http://schemas.microsoft.com/office/drawing/2014/main" id="{7E54478A-2799-4B6F-BB63-82441A364046}"/>
                </a:ext>
              </a:extLst>
            </p:cNvPr>
            <p:cNvSpPr/>
            <p:nvPr/>
          </p:nvSpPr>
          <p:spPr>
            <a:xfrm>
              <a:off x="771635" y="1190660"/>
              <a:ext cx="1463565" cy="536540"/>
            </a:xfrm>
            <a:prstGeom prst="roundRect">
              <a:avLst/>
            </a:prstGeom>
            <a:solidFill>
              <a:schemeClr val="accent6">
                <a:lumMod val="40000"/>
                <a:lumOff val="60000"/>
              </a:schemeClr>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FE8213BF-849E-4B7F-9F6F-3A18B6AA8581}"/>
                </a:ext>
              </a:extLst>
            </p:cNvPr>
            <p:cNvSpPr txBox="1"/>
            <p:nvPr/>
          </p:nvSpPr>
          <p:spPr>
            <a:xfrm>
              <a:off x="1320819" y="1205355"/>
              <a:ext cx="800219" cy="492443"/>
            </a:xfrm>
            <a:prstGeom prst="rect">
              <a:avLst/>
            </a:prstGeom>
            <a:noFill/>
          </p:spPr>
          <p:txBody>
            <a:bodyPr wrap="square" rtlCol="0">
              <a:spAutoFit/>
            </a:bodyPr>
            <a:lstStyle/>
            <a:p>
              <a:r>
                <a:rPr kumimoji="1" lang="en-US" altLang="ja-JP" sz="1400" b="1" dirty="0">
                  <a:latin typeface="BIZ UDPゴシック" panose="020B0400000000000000" pitchFamily="50" charset="-128"/>
                  <a:ea typeface="BIZ UDPゴシック" panose="020B0400000000000000" pitchFamily="50" charset="-128"/>
                </a:rPr>
                <a:t>P</a:t>
              </a:r>
              <a:r>
                <a:rPr kumimoji="1" lang="en-US" altLang="ja-JP" sz="1200" dirty="0">
                  <a:latin typeface="BIZ UDPゴシック" panose="020B0400000000000000" pitchFamily="50" charset="-128"/>
                  <a:ea typeface="BIZ UDPゴシック" panose="020B0400000000000000" pitchFamily="50" charset="-128"/>
                </a:rPr>
                <a:t>lan</a:t>
              </a:r>
            </a:p>
            <a:p>
              <a:r>
                <a:rPr kumimoji="1" lang="ja-JP" altLang="en-US" sz="1200" dirty="0">
                  <a:latin typeface="BIZ UDPゴシック" panose="020B0400000000000000" pitchFamily="50" charset="-128"/>
                  <a:ea typeface="BIZ UDPゴシック" panose="020B0400000000000000" pitchFamily="50" charset="-128"/>
                </a:rPr>
                <a:t>目標設定</a:t>
              </a:r>
            </a:p>
          </p:txBody>
        </p:sp>
        <p:pic>
          <p:nvPicPr>
            <p:cNvPr id="14" name="グラフィックス 13" descr="電球 枠線">
              <a:extLst>
                <a:ext uri="{FF2B5EF4-FFF2-40B4-BE49-F238E27FC236}">
                  <a16:creationId xmlns:a16="http://schemas.microsoft.com/office/drawing/2014/main" id="{D68805F4-4D37-4243-8D73-BD430BDE951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8406" y="1201315"/>
              <a:ext cx="536540" cy="536540"/>
            </a:xfrm>
            <a:prstGeom prst="rect">
              <a:avLst/>
            </a:prstGeom>
          </p:spPr>
        </p:pic>
      </p:grpSp>
      <p:grpSp>
        <p:nvGrpSpPr>
          <p:cNvPr id="36" name="グループ化 35">
            <a:extLst>
              <a:ext uri="{FF2B5EF4-FFF2-40B4-BE49-F238E27FC236}">
                <a16:creationId xmlns:a16="http://schemas.microsoft.com/office/drawing/2014/main" id="{584B54B3-3A4F-4B2D-9B7D-69715B52C03C}"/>
              </a:ext>
            </a:extLst>
          </p:cNvPr>
          <p:cNvGrpSpPr/>
          <p:nvPr/>
        </p:nvGrpSpPr>
        <p:grpSpPr>
          <a:xfrm>
            <a:off x="5613967" y="1791111"/>
            <a:ext cx="1479032" cy="536540"/>
            <a:chOff x="771635" y="1190660"/>
            <a:chExt cx="1479032" cy="536540"/>
          </a:xfrm>
        </p:grpSpPr>
        <p:sp>
          <p:nvSpPr>
            <p:cNvPr id="39" name="四角形: 角を丸くする 38">
              <a:extLst>
                <a:ext uri="{FF2B5EF4-FFF2-40B4-BE49-F238E27FC236}">
                  <a16:creationId xmlns:a16="http://schemas.microsoft.com/office/drawing/2014/main" id="{D7BD843A-A7B2-42C7-A3BA-47DBD6CE956F}"/>
                </a:ext>
              </a:extLst>
            </p:cNvPr>
            <p:cNvSpPr/>
            <p:nvPr/>
          </p:nvSpPr>
          <p:spPr>
            <a:xfrm>
              <a:off x="771635" y="1190660"/>
              <a:ext cx="1463565" cy="536540"/>
            </a:xfrm>
            <a:prstGeom prst="roundRect">
              <a:avLst/>
            </a:prstGeom>
            <a:solidFill>
              <a:schemeClr val="accent6">
                <a:lumMod val="40000"/>
                <a:lumOff val="60000"/>
              </a:schemeClr>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CC631CF3-FE6B-46F4-A552-13E7511017C2}"/>
                </a:ext>
              </a:extLst>
            </p:cNvPr>
            <p:cNvSpPr txBox="1"/>
            <p:nvPr/>
          </p:nvSpPr>
          <p:spPr>
            <a:xfrm>
              <a:off x="1450448" y="1205355"/>
              <a:ext cx="800219" cy="492443"/>
            </a:xfrm>
            <a:prstGeom prst="rect">
              <a:avLst/>
            </a:prstGeom>
            <a:noFill/>
          </p:spPr>
          <p:txBody>
            <a:bodyPr wrap="square" rtlCol="0">
              <a:spAutoFit/>
            </a:bodyPr>
            <a:lstStyle/>
            <a:p>
              <a:r>
                <a:rPr lang="en-US" altLang="ja-JP" sz="1400" b="1" dirty="0">
                  <a:latin typeface="BIZ UDPゴシック" panose="020B0400000000000000" pitchFamily="50" charset="-128"/>
                  <a:ea typeface="BIZ UDPゴシック" panose="020B0400000000000000" pitchFamily="50" charset="-128"/>
                </a:rPr>
                <a:t>D</a:t>
              </a:r>
              <a:r>
                <a:rPr lang="en-US" altLang="ja-JP" sz="1200" dirty="0">
                  <a:latin typeface="BIZ UDPゴシック" panose="020B0400000000000000" pitchFamily="50" charset="-128"/>
                  <a:ea typeface="BIZ UDPゴシック" panose="020B0400000000000000" pitchFamily="50" charset="-128"/>
                </a:rPr>
                <a:t>o</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学習</a:t>
              </a:r>
            </a:p>
          </p:txBody>
        </p:sp>
      </p:grpSp>
      <p:pic>
        <p:nvPicPr>
          <p:cNvPr id="17" name="グラフィックス 16" descr="鉛筆 枠線">
            <a:extLst>
              <a:ext uri="{FF2B5EF4-FFF2-40B4-BE49-F238E27FC236}">
                <a16:creationId xmlns:a16="http://schemas.microsoft.com/office/drawing/2014/main" id="{91151113-A20E-4195-9781-74971640CA1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06939" y="1793613"/>
            <a:ext cx="521964" cy="521964"/>
          </a:xfrm>
          <a:prstGeom prst="rect">
            <a:avLst/>
          </a:prstGeom>
        </p:spPr>
      </p:pic>
      <p:grpSp>
        <p:nvGrpSpPr>
          <p:cNvPr id="44" name="グループ化 43">
            <a:extLst>
              <a:ext uri="{FF2B5EF4-FFF2-40B4-BE49-F238E27FC236}">
                <a16:creationId xmlns:a16="http://schemas.microsoft.com/office/drawing/2014/main" id="{D1B61CE9-350D-4E1E-BB0A-66E701F960E8}"/>
              </a:ext>
            </a:extLst>
          </p:cNvPr>
          <p:cNvGrpSpPr/>
          <p:nvPr/>
        </p:nvGrpSpPr>
        <p:grpSpPr>
          <a:xfrm>
            <a:off x="5613967" y="3154100"/>
            <a:ext cx="1463565" cy="536540"/>
            <a:chOff x="771635" y="1190660"/>
            <a:chExt cx="1463565" cy="536540"/>
          </a:xfrm>
        </p:grpSpPr>
        <p:sp>
          <p:nvSpPr>
            <p:cNvPr id="53" name="四角形: 角を丸くする 52">
              <a:extLst>
                <a:ext uri="{FF2B5EF4-FFF2-40B4-BE49-F238E27FC236}">
                  <a16:creationId xmlns:a16="http://schemas.microsoft.com/office/drawing/2014/main" id="{7C42E2A9-3C82-4233-AE69-34DA020B00F7}"/>
                </a:ext>
              </a:extLst>
            </p:cNvPr>
            <p:cNvSpPr/>
            <p:nvPr/>
          </p:nvSpPr>
          <p:spPr>
            <a:xfrm>
              <a:off x="771635" y="1190660"/>
              <a:ext cx="1463565" cy="536540"/>
            </a:xfrm>
            <a:prstGeom prst="roundRect">
              <a:avLst/>
            </a:prstGeom>
            <a:solidFill>
              <a:schemeClr val="accent6">
                <a:lumMod val="40000"/>
                <a:lumOff val="60000"/>
              </a:schemeClr>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9B3DEBF8-10B0-45D8-B8BC-7517C0F5B779}"/>
                </a:ext>
              </a:extLst>
            </p:cNvPr>
            <p:cNvSpPr txBox="1"/>
            <p:nvPr/>
          </p:nvSpPr>
          <p:spPr>
            <a:xfrm>
              <a:off x="1320819" y="1219869"/>
              <a:ext cx="800219" cy="492443"/>
            </a:xfrm>
            <a:prstGeom prst="rect">
              <a:avLst/>
            </a:prstGeom>
            <a:noFill/>
          </p:spPr>
          <p:txBody>
            <a:bodyPr wrap="square" rtlCol="0">
              <a:spAutoFit/>
            </a:bodyPr>
            <a:lstStyle/>
            <a:p>
              <a:r>
                <a:rPr kumimoji="1" lang="en-US" altLang="ja-JP" sz="1400" b="1" dirty="0">
                  <a:latin typeface="BIZ UDPゴシック" panose="020B0400000000000000" pitchFamily="50" charset="-128"/>
                  <a:ea typeface="BIZ UDPゴシック" panose="020B0400000000000000" pitchFamily="50" charset="-128"/>
                </a:rPr>
                <a:t>C</a:t>
              </a:r>
              <a:r>
                <a:rPr kumimoji="1" lang="en-US" altLang="ja-JP" sz="1200" dirty="0">
                  <a:latin typeface="BIZ UDPゴシック" panose="020B0400000000000000" pitchFamily="50" charset="-128"/>
                  <a:ea typeface="BIZ UDPゴシック" panose="020B0400000000000000" pitchFamily="50" charset="-128"/>
                </a:rPr>
                <a:t>heck</a:t>
              </a:r>
              <a:endParaRPr lang="ja-JP" altLang="en-US"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受検</a:t>
              </a:r>
              <a:endParaRPr kumimoji="1" lang="en-US" altLang="ja-JP" sz="1200" dirty="0">
                <a:latin typeface="BIZ UDPゴシック" panose="020B0400000000000000" pitchFamily="50" charset="-128"/>
                <a:ea typeface="BIZ UDPゴシック" panose="020B0400000000000000" pitchFamily="50" charset="-128"/>
              </a:endParaRPr>
            </a:p>
          </p:txBody>
        </p:sp>
      </p:grpSp>
      <p:grpSp>
        <p:nvGrpSpPr>
          <p:cNvPr id="57" name="グループ化 56">
            <a:extLst>
              <a:ext uri="{FF2B5EF4-FFF2-40B4-BE49-F238E27FC236}">
                <a16:creationId xmlns:a16="http://schemas.microsoft.com/office/drawing/2014/main" id="{4BB4C622-31D3-4817-9A6C-C480E648A263}"/>
              </a:ext>
            </a:extLst>
          </p:cNvPr>
          <p:cNvGrpSpPr/>
          <p:nvPr/>
        </p:nvGrpSpPr>
        <p:grpSpPr>
          <a:xfrm>
            <a:off x="3415416" y="3155696"/>
            <a:ext cx="1589351" cy="536540"/>
            <a:chOff x="771635" y="1190660"/>
            <a:chExt cx="1589351" cy="536540"/>
          </a:xfrm>
        </p:grpSpPr>
        <p:sp>
          <p:nvSpPr>
            <p:cNvPr id="61" name="四角形: 角を丸くする 60">
              <a:extLst>
                <a:ext uri="{FF2B5EF4-FFF2-40B4-BE49-F238E27FC236}">
                  <a16:creationId xmlns:a16="http://schemas.microsoft.com/office/drawing/2014/main" id="{F3E8D57B-7886-4B77-9DDB-BB78A461A490}"/>
                </a:ext>
              </a:extLst>
            </p:cNvPr>
            <p:cNvSpPr/>
            <p:nvPr/>
          </p:nvSpPr>
          <p:spPr>
            <a:xfrm>
              <a:off x="771635" y="1190660"/>
              <a:ext cx="1463565" cy="536540"/>
            </a:xfrm>
            <a:prstGeom prst="roundRect">
              <a:avLst/>
            </a:prstGeom>
            <a:solidFill>
              <a:schemeClr val="accent6">
                <a:lumMod val="40000"/>
                <a:lumOff val="60000"/>
              </a:schemeClr>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62331BE2-D498-4338-B643-750581EFD54D}"/>
                </a:ext>
              </a:extLst>
            </p:cNvPr>
            <p:cNvSpPr txBox="1"/>
            <p:nvPr/>
          </p:nvSpPr>
          <p:spPr>
            <a:xfrm>
              <a:off x="1320819" y="1193082"/>
              <a:ext cx="1040167" cy="492443"/>
            </a:xfrm>
            <a:prstGeom prst="rect">
              <a:avLst/>
            </a:prstGeom>
            <a:noFill/>
          </p:spPr>
          <p:txBody>
            <a:bodyPr wrap="square" rtlCol="0">
              <a:spAutoFit/>
            </a:bodyPr>
            <a:lstStyle/>
            <a:p>
              <a:r>
                <a:rPr kumimoji="1" lang="en-US" altLang="ja-JP" sz="1400" b="1" dirty="0">
                  <a:latin typeface="BIZ UDPゴシック" panose="020B0400000000000000" pitchFamily="50" charset="-128"/>
                  <a:ea typeface="BIZ UDPゴシック" panose="020B0400000000000000" pitchFamily="50" charset="-128"/>
                </a:rPr>
                <a:t>A</a:t>
              </a:r>
              <a:r>
                <a:rPr kumimoji="1" lang="en-US" altLang="ja-JP" sz="1200" dirty="0">
                  <a:latin typeface="BIZ UDPゴシック" panose="020B0400000000000000" pitchFamily="50" charset="-128"/>
                  <a:ea typeface="BIZ UDPゴシック" panose="020B0400000000000000" pitchFamily="50" charset="-128"/>
                </a:rPr>
                <a:t>ction</a:t>
              </a:r>
            </a:p>
            <a:p>
              <a:r>
                <a:rPr lang="ja-JP" altLang="en-US" sz="1200" dirty="0">
                  <a:latin typeface="BIZ UDPゴシック" panose="020B0400000000000000" pitchFamily="50" charset="-128"/>
                  <a:ea typeface="BIZ UDPゴシック" panose="020B0400000000000000" pitchFamily="50" charset="-128"/>
                </a:rPr>
                <a:t>新たな挑戦</a:t>
              </a:r>
              <a:endParaRPr kumimoji="1" lang="ja-JP" altLang="en-US" sz="1200" dirty="0">
                <a:latin typeface="BIZ UDPゴシック" panose="020B0400000000000000" pitchFamily="50" charset="-128"/>
                <a:ea typeface="BIZ UDPゴシック" panose="020B0400000000000000" pitchFamily="50" charset="-128"/>
              </a:endParaRPr>
            </a:p>
          </p:txBody>
        </p:sp>
      </p:grpSp>
      <p:pic>
        <p:nvPicPr>
          <p:cNvPr id="23" name="グラフィックス 22" descr="チェックマークを付けたチェック ボックス 枠線">
            <a:extLst>
              <a:ext uri="{FF2B5EF4-FFF2-40B4-BE49-F238E27FC236}">
                <a16:creationId xmlns:a16="http://schemas.microsoft.com/office/drawing/2014/main" id="{6E5C60F7-6565-4CC1-A24D-DCED06C7328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650829" y="3180213"/>
            <a:ext cx="536540" cy="536540"/>
          </a:xfrm>
          <a:prstGeom prst="rect">
            <a:avLst/>
          </a:prstGeom>
        </p:spPr>
      </p:pic>
      <p:pic>
        <p:nvPicPr>
          <p:cNvPr id="27" name="グラフィックス 26" descr="開いた本 枠線">
            <a:extLst>
              <a:ext uri="{FF2B5EF4-FFF2-40B4-BE49-F238E27FC236}">
                <a16:creationId xmlns:a16="http://schemas.microsoft.com/office/drawing/2014/main" id="{D16DCE3E-A840-42DA-873B-1924047392A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428237" y="3135736"/>
            <a:ext cx="614395" cy="614395"/>
          </a:xfrm>
          <a:prstGeom prst="rect">
            <a:avLst/>
          </a:prstGeom>
        </p:spPr>
      </p:pic>
      <p:sp>
        <p:nvSpPr>
          <p:cNvPr id="28" name="矢印: 右 27">
            <a:extLst>
              <a:ext uri="{FF2B5EF4-FFF2-40B4-BE49-F238E27FC236}">
                <a16:creationId xmlns:a16="http://schemas.microsoft.com/office/drawing/2014/main" id="{97C03355-664C-4AB4-8A1D-0C698189C4AA}"/>
              </a:ext>
            </a:extLst>
          </p:cNvPr>
          <p:cNvSpPr/>
          <p:nvPr/>
        </p:nvSpPr>
        <p:spPr>
          <a:xfrm>
            <a:off x="5013035" y="1903827"/>
            <a:ext cx="489015" cy="366978"/>
          </a:xfrm>
          <a:prstGeom prst="rightArrow">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矢印: 右 62">
            <a:extLst>
              <a:ext uri="{FF2B5EF4-FFF2-40B4-BE49-F238E27FC236}">
                <a16:creationId xmlns:a16="http://schemas.microsoft.com/office/drawing/2014/main" id="{92F79D28-877D-472D-A46F-BF5E043079D5}"/>
              </a:ext>
            </a:extLst>
          </p:cNvPr>
          <p:cNvSpPr/>
          <p:nvPr/>
        </p:nvSpPr>
        <p:spPr>
          <a:xfrm rot="10800000">
            <a:off x="4960833" y="3226604"/>
            <a:ext cx="489015" cy="366978"/>
          </a:xfrm>
          <a:prstGeom prst="rightArrow">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矢印: 右 63">
            <a:extLst>
              <a:ext uri="{FF2B5EF4-FFF2-40B4-BE49-F238E27FC236}">
                <a16:creationId xmlns:a16="http://schemas.microsoft.com/office/drawing/2014/main" id="{8ED9AAD8-A449-4B62-9926-6D2FDB412710}"/>
              </a:ext>
            </a:extLst>
          </p:cNvPr>
          <p:cNvSpPr/>
          <p:nvPr/>
        </p:nvSpPr>
        <p:spPr>
          <a:xfrm rot="5400000">
            <a:off x="6135263" y="2536554"/>
            <a:ext cx="489015" cy="366978"/>
          </a:xfrm>
          <a:prstGeom prst="rightArrow">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矢印: 右 64">
            <a:extLst>
              <a:ext uri="{FF2B5EF4-FFF2-40B4-BE49-F238E27FC236}">
                <a16:creationId xmlns:a16="http://schemas.microsoft.com/office/drawing/2014/main" id="{5517A755-4A98-4152-8FF2-A704AC093025}"/>
              </a:ext>
            </a:extLst>
          </p:cNvPr>
          <p:cNvSpPr/>
          <p:nvPr/>
        </p:nvSpPr>
        <p:spPr>
          <a:xfrm rot="16200000">
            <a:off x="3798125" y="2548491"/>
            <a:ext cx="489015" cy="366978"/>
          </a:xfrm>
          <a:prstGeom prst="rightArrow">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吹き出し: 角を丸めた四角形 28">
            <a:extLst>
              <a:ext uri="{FF2B5EF4-FFF2-40B4-BE49-F238E27FC236}">
                <a16:creationId xmlns:a16="http://schemas.microsoft.com/office/drawing/2014/main" id="{41947B67-99AF-45E8-914A-F229623B7C47}"/>
              </a:ext>
            </a:extLst>
          </p:cNvPr>
          <p:cNvSpPr/>
          <p:nvPr/>
        </p:nvSpPr>
        <p:spPr>
          <a:xfrm>
            <a:off x="3411406" y="999532"/>
            <a:ext cx="1243970" cy="446777"/>
          </a:xfrm>
          <a:prstGeom prst="wedgeRoundRectCallout">
            <a:avLst>
              <a:gd name="adj1" fmla="val -1991"/>
              <a:gd name="adj2" fmla="val 90112"/>
              <a:gd name="adj3" fmla="val 16667"/>
            </a:avLst>
          </a:prstGeom>
          <a:solidFill>
            <a:schemeClr val="bg1">
              <a:lumMod val="9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目標設定</a:t>
            </a:r>
          </a:p>
          <a:p>
            <a:pPr algn="ctr"/>
            <a:r>
              <a:rPr lang="ja-JP" altLang="en-US" sz="1100" dirty="0">
                <a:solidFill>
                  <a:schemeClr val="tx1"/>
                </a:solidFill>
                <a:latin typeface="BIZ UDPゴシック" panose="020B0400000000000000" pitchFamily="50" charset="-128"/>
                <a:ea typeface="BIZ UDPゴシック" panose="020B0400000000000000" pitchFamily="50" charset="-128"/>
              </a:rPr>
              <a:t>「●級合格！」</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66" name="吹き出し: 角を丸めた四角形 65">
            <a:extLst>
              <a:ext uri="{FF2B5EF4-FFF2-40B4-BE49-F238E27FC236}">
                <a16:creationId xmlns:a16="http://schemas.microsoft.com/office/drawing/2014/main" id="{0F31F7D8-1163-41BC-91C0-82F9A0670FDF}"/>
              </a:ext>
            </a:extLst>
          </p:cNvPr>
          <p:cNvSpPr/>
          <p:nvPr/>
        </p:nvSpPr>
        <p:spPr>
          <a:xfrm>
            <a:off x="5752989" y="991137"/>
            <a:ext cx="1243970" cy="446777"/>
          </a:xfrm>
          <a:prstGeom prst="wedgeRoundRectCallout">
            <a:avLst>
              <a:gd name="adj1" fmla="val 6934"/>
              <a:gd name="adj2" fmla="val 90112"/>
              <a:gd name="adj3" fmla="val 16667"/>
            </a:avLst>
          </a:prstGeom>
          <a:solidFill>
            <a:schemeClr val="bg1">
              <a:lumMod val="9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目標達成に</a:t>
            </a:r>
          </a:p>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向けて</a:t>
            </a:r>
            <a:r>
              <a:rPr lang="ja-JP" altLang="en-US" sz="1100" dirty="0">
                <a:solidFill>
                  <a:schemeClr val="tx1"/>
                </a:solidFill>
                <a:latin typeface="BIZ UDPゴシック" panose="020B0400000000000000" pitchFamily="50" charset="-128"/>
                <a:ea typeface="BIZ UDPゴシック" panose="020B0400000000000000" pitchFamily="50" charset="-128"/>
              </a:rPr>
              <a:t>学習</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67" name="吹き出し: 角を丸めた四角形 66">
            <a:extLst>
              <a:ext uri="{FF2B5EF4-FFF2-40B4-BE49-F238E27FC236}">
                <a16:creationId xmlns:a16="http://schemas.microsoft.com/office/drawing/2014/main" id="{71E29A2D-64A1-4E0B-A5A9-5E9240C50578}"/>
              </a:ext>
            </a:extLst>
          </p:cNvPr>
          <p:cNvSpPr/>
          <p:nvPr/>
        </p:nvSpPr>
        <p:spPr>
          <a:xfrm>
            <a:off x="5757785" y="4101008"/>
            <a:ext cx="1243970" cy="446777"/>
          </a:xfrm>
          <a:prstGeom prst="wedgeRoundRectCallout">
            <a:avLst>
              <a:gd name="adj1" fmla="val 4951"/>
              <a:gd name="adj2" fmla="val -92129"/>
              <a:gd name="adj3" fmla="val 16667"/>
            </a:avLst>
          </a:prstGeom>
          <a:solidFill>
            <a:schemeClr val="bg1">
              <a:lumMod val="9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受検、検定結果</a:t>
            </a:r>
          </a:p>
          <a:p>
            <a:pPr algn="ctr"/>
            <a:r>
              <a:rPr lang="ja-JP" altLang="en-US" sz="1100" dirty="0">
                <a:solidFill>
                  <a:schemeClr val="tx1"/>
                </a:solidFill>
                <a:latin typeface="BIZ UDPゴシック" panose="020B0400000000000000" pitchFamily="50" charset="-128"/>
                <a:ea typeface="BIZ UDPゴシック" panose="020B0400000000000000" pitchFamily="50" charset="-128"/>
              </a:rPr>
              <a:t>資料で振り返り</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68" name="吹き出し: 角を丸めた四角形 67">
            <a:extLst>
              <a:ext uri="{FF2B5EF4-FFF2-40B4-BE49-F238E27FC236}">
                <a16:creationId xmlns:a16="http://schemas.microsoft.com/office/drawing/2014/main" id="{EA6DE5AE-7CCF-4760-B1B9-F0B9FD4CFFB8}"/>
              </a:ext>
            </a:extLst>
          </p:cNvPr>
          <p:cNvSpPr/>
          <p:nvPr/>
        </p:nvSpPr>
        <p:spPr>
          <a:xfrm>
            <a:off x="3415416" y="4098892"/>
            <a:ext cx="1243970" cy="446777"/>
          </a:xfrm>
          <a:prstGeom prst="wedgeRoundRectCallout">
            <a:avLst>
              <a:gd name="adj1" fmla="val -1991"/>
              <a:gd name="adj2" fmla="val -92130"/>
              <a:gd name="adj3" fmla="val 16667"/>
            </a:avLst>
          </a:prstGeom>
          <a:solidFill>
            <a:schemeClr val="bg1">
              <a:lumMod val="9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復習して</a:t>
            </a:r>
          </a:p>
          <a:p>
            <a:pPr algn="ctr"/>
            <a:r>
              <a:rPr lang="ja-JP" altLang="en-US" sz="1100" dirty="0">
                <a:solidFill>
                  <a:schemeClr val="tx1"/>
                </a:solidFill>
                <a:latin typeface="BIZ UDPゴシック" panose="020B0400000000000000" pitchFamily="50" charset="-128"/>
                <a:ea typeface="BIZ UDPゴシック" panose="020B0400000000000000" pitchFamily="50" charset="-128"/>
              </a:rPr>
              <a:t>次の挑戦</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9E946467-5339-4053-AF7C-102369AED79F}"/>
              </a:ext>
            </a:extLst>
          </p:cNvPr>
          <p:cNvSpPr/>
          <p:nvPr/>
        </p:nvSpPr>
        <p:spPr>
          <a:xfrm>
            <a:off x="3305449" y="1674416"/>
            <a:ext cx="3908151" cy="215184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9" name="図 68">
            <a:extLst>
              <a:ext uri="{FF2B5EF4-FFF2-40B4-BE49-F238E27FC236}">
                <a16:creationId xmlns:a16="http://schemas.microsoft.com/office/drawing/2014/main" id="{14A5B8AB-EE2C-44B9-9203-8C8E92B47BD7}"/>
              </a:ext>
            </a:extLst>
          </p:cNvPr>
          <p:cNvPicPr>
            <a:picLocks noChangeAspect="1"/>
          </p:cNvPicPr>
          <p:nvPr/>
        </p:nvPicPr>
        <p:blipFill>
          <a:blip r:embed="rId16">
            <a:grayscl/>
          </a:blip>
          <a:stretch>
            <a:fillRect/>
          </a:stretch>
        </p:blipFill>
        <p:spPr>
          <a:xfrm>
            <a:off x="1132228" y="854749"/>
            <a:ext cx="1100790" cy="780594"/>
          </a:xfrm>
          <a:prstGeom prst="rect">
            <a:avLst/>
          </a:prstGeom>
          <a:ln w="3175">
            <a:solidFill>
              <a:schemeClr val="tx1"/>
            </a:solidFill>
          </a:ln>
          <a:effectLst>
            <a:outerShdw blurRad="50800" dist="38100" dir="2700000" algn="tl" rotWithShape="0">
              <a:prstClr val="black">
                <a:alpha val="40000"/>
              </a:prstClr>
            </a:outerShdw>
          </a:effectLst>
        </p:spPr>
      </p:pic>
      <p:sp>
        <p:nvSpPr>
          <p:cNvPr id="70" name="正方形/長方形 69">
            <a:extLst>
              <a:ext uri="{FF2B5EF4-FFF2-40B4-BE49-F238E27FC236}">
                <a16:creationId xmlns:a16="http://schemas.microsoft.com/office/drawing/2014/main" id="{EE337942-85BD-4F96-AF42-941B90EA34F9}"/>
              </a:ext>
            </a:extLst>
          </p:cNvPr>
          <p:cNvSpPr/>
          <p:nvPr/>
        </p:nvSpPr>
        <p:spPr>
          <a:xfrm>
            <a:off x="900311" y="4382850"/>
            <a:ext cx="3524074" cy="200055"/>
          </a:xfrm>
          <a:prstGeom prst="rect">
            <a:avLst/>
          </a:prstGeom>
        </p:spPr>
        <p:txBody>
          <a:bodyPr wrap="square">
            <a:spAutoFit/>
          </a:bodyPr>
          <a:lstStyle/>
          <a:p>
            <a:r>
              <a:rPr lang="en-US" altLang="ja-JP" sz="700" dirty="0">
                <a:latin typeface="BIZ UDPゴシック" panose="020B0400000000000000" pitchFamily="50" charset="-128"/>
                <a:ea typeface="BIZ UDPゴシック" panose="020B0400000000000000" pitchFamily="50" charset="-128"/>
              </a:rPr>
              <a:t>※</a:t>
            </a:r>
            <a:r>
              <a:rPr kumimoji="1" lang="en-US" altLang="ja-JP" sz="700" dirty="0">
                <a:latin typeface="BIZ UDPゴシック" panose="020B0400000000000000" pitchFamily="50" charset="-128"/>
                <a:ea typeface="BIZ UDPゴシック" panose="020B0400000000000000" pitchFamily="50" charset="-128"/>
              </a:rPr>
              <a:t>2022</a:t>
            </a:r>
            <a:r>
              <a:rPr kumimoji="1" lang="ja-JP" altLang="en-US" sz="700" dirty="0">
                <a:latin typeface="BIZ UDPゴシック" panose="020B0400000000000000" pitchFamily="50" charset="-128"/>
                <a:ea typeface="BIZ UDPゴシック" panose="020B0400000000000000" pitchFamily="50" charset="-128"/>
              </a:rPr>
              <a:t>年度</a:t>
            </a:r>
            <a:r>
              <a:rPr kumimoji="1" lang="en-US" altLang="ja-JP" sz="700" dirty="0">
                <a:latin typeface="BIZ UDPゴシック" panose="020B0400000000000000" pitchFamily="50" charset="-128"/>
                <a:ea typeface="BIZ UDPゴシック" panose="020B0400000000000000" pitchFamily="50" charset="-128"/>
              </a:rPr>
              <a:t>10</a:t>
            </a:r>
            <a:r>
              <a:rPr kumimoji="1" lang="ja-JP" altLang="en-US" sz="700" dirty="0">
                <a:latin typeface="BIZ UDPゴシック" panose="020B0400000000000000" pitchFamily="50" charset="-128"/>
                <a:ea typeface="BIZ UDPゴシック" panose="020B0400000000000000" pitchFamily="50" charset="-128"/>
              </a:rPr>
              <a:t>～</a:t>
            </a:r>
            <a:r>
              <a:rPr kumimoji="1" lang="en-US" altLang="ja-JP" sz="700" dirty="0">
                <a:latin typeface="BIZ UDPゴシック" panose="020B0400000000000000" pitchFamily="50" charset="-128"/>
                <a:ea typeface="BIZ UDPゴシック" panose="020B0400000000000000" pitchFamily="50" charset="-128"/>
              </a:rPr>
              <a:t>5</a:t>
            </a:r>
            <a:r>
              <a:rPr kumimoji="1" lang="ja-JP" altLang="en-US" sz="700" dirty="0">
                <a:latin typeface="BIZ UDPゴシック" panose="020B0400000000000000" pitchFamily="50" charset="-128"/>
                <a:ea typeface="BIZ UDPゴシック" panose="020B0400000000000000" pitchFamily="50" charset="-128"/>
              </a:rPr>
              <a:t>級の小学生受検者対象（協会調べ）</a:t>
            </a:r>
            <a:endParaRPr lang="en-US" altLang="ja-JP" sz="700" dirty="0">
              <a:latin typeface="BIZ UDPゴシック" panose="020B0400000000000000" pitchFamily="50" charset="-128"/>
              <a:ea typeface="BIZ UDPゴシック" panose="020B0400000000000000" pitchFamily="50" charset="-128"/>
            </a:endParaRPr>
          </a:p>
        </p:txBody>
      </p:sp>
      <p:pic>
        <p:nvPicPr>
          <p:cNvPr id="34" name="グラフィックス 33" descr="線付きの円 枠線">
            <a:extLst>
              <a:ext uri="{FF2B5EF4-FFF2-40B4-BE49-F238E27FC236}">
                <a16:creationId xmlns:a16="http://schemas.microsoft.com/office/drawing/2014/main" id="{77B335A5-A907-4164-BF82-7BE0C852175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3584356">
            <a:off x="4757940" y="2248643"/>
            <a:ext cx="914400" cy="914400"/>
          </a:xfrm>
          <a:prstGeom prst="rect">
            <a:avLst/>
          </a:prstGeom>
        </p:spPr>
      </p:pic>
      <p:sp>
        <p:nvSpPr>
          <p:cNvPr id="71" name="テキスト ボックス 70">
            <a:extLst>
              <a:ext uri="{FF2B5EF4-FFF2-40B4-BE49-F238E27FC236}">
                <a16:creationId xmlns:a16="http://schemas.microsoft.com/office/drawing/2014/main" id="{6C87AEB5-125C-4202-A68F-3A7354447658}"/>
              </a:ext>
            </a:extLst>
          </p:cNvPr>
          <p:cNvSpPr txBox="1"/>
          <p:nvPr/>
        </p:nvSpPr>
        <p:spPr>
          <a:xfrm>
            <a:off x="1836415" y="4768182"/>
            <a:ext cx="3954929" cy="338554"/>
          </a:xfrm>
          <a:prstGeom prst="rect">
            <a:avLst/>
          </a:prstGeom>
          <a:noFill/>
        </p:spPr>
        <p:txBody>
          <a:bodyPr wrap="none" rtlCol="0">
            <a:spAutoFit/>
          </a:bodyPr>
          <a:lstStyle/>
          <a:p>
            <a:r>
              <a:rPr kumimoji="1" lang="ja-JP" altLang="en-US" sz="1600" b="1" dirty="0">
                <a:solidFill>
                  <a:schemeClr val="accent6">
                    <a:lumMod val="20000"/>
                    <a:lumOff val="80000"/>
                  </a:schemeClr>
                </a:solidFill>
                <a:latin typeface="BIZ UDPゴシック" panose="020B0400000000000000" pitchFamily="50" charset="-128"/>
                <a:ea typeface="BIZ UDPゴシック" panose="020B0400000000000000" pitchFamily="50" charset="-128"/>
              </a:rPr>
              <a:t> 楽しく学習！漢検 無償学習教材のご紹介</a:t>
            </a:r>
            <a:endParaRPr lang="ja-JP" altLang="en-US" sz="1600" dirty="0">
              <a:solidFill>
                <a:schemeClr val="accent6">
                  <a:lumMod val="20000"/>
                  <a:lumOff val="80000"/>
                </a:schemeClr>
              </a:solidFill>
              <a:latin typeface="BIZ UDPゴシック" panose="020B0400000000000000" pitchFamily="50" charset="-128"/>
              <a:ea typeface="BIZ UDPゴシック" panose="020B0400000000000000" pitchFamily="50" charset="-128"/>
            </a:endParaRPr>
          </a:p>
        </p:txBody>
      </p:sp>
      <p:sp>
        <p:nvSpPr>
          <p:cNvPr id="72" name="テキスト ボックス 71">
            <a:extLst>
              <a:ext uri="{FF2B5EF4-FFF2-40B4-BE49-F238E27FC236}">
                <a16:creationId xmlns:a16="http://schemas.microsoft.com/office/drawing/2014/main" id="{5D34BAC7-B182-4A64-A75E-ABCB7FF117B7}"/>
              </a:ext>
            </a:extLst>
          </p:cNvPr>
          <p:cNvSpPr txBox="1"/>
          <p:nvPr/>
        </p:nvSpPr>
        <p:spPr>
          <a:xfrm>
            <a:off x="1444121" y="355826"/>
            <a:ext cx="6900487" cy="338554"/>
          </a:xfrm>
          <a:prstGeom prst="rect">
            <a:avLst/>
          </a:prstGeom>
          <a:noFill/>
        </p:spPr>
        <p:txBody>
          <a:bodyPr wrap="square">
            <a:spAutoFit/>
          </a:bodyPr>
          <a:lstStyle/>
          <a:p>
            <a:r>
              <a:rPr kumimoji="1" lang="ja-JP" altLang="en-US" sz="1600" b="1" dirty="0">
                <a:solidFill>
                  <a:schemeClr val="accent6">
                    <a:lumMod val="20000"/>
                    <a:lumOff val="80000"/>
                  </a:schemeClr>
                </a:solidFill>
                <a:latin typeface="BIZ UDPゴシック" panose="020B0400000000000000" pitchFamily="50" charset="-128"/>
                <a:ea typeface="BIZ UDPゴシック" panose="020B0400000000000000" pitchFamily="50" charset="-128"/>
              </a:rPr>
              <a:t>努力は必ず自信に！次につながる振り返りがカギ！</a:t>
            </a:r>
            <a:endParaRPr lang="ja-JP" altLang="en-US" sz="1600" dirty="0"/>
          </a:p>
        </p:txBody>
      </p:sp>
      <p:sp>
        <p:nvSpPr>
          <p:cNvPr id="73" name="テキスト ボックス 72">
            <a:extLst>
              <a:ext uri="{FF2B5EF4-FFF2-40B4-BE49-F238E27FC236}">
                <a16:creationId xmlns:a16="http://schemas.microsoft.com/office/drawing/2014/main" id="{731B4289-73B0-4A80-BE22-08CF111E2100}"/>
              </a:ext>
            </a:extLst>
          </p:cNvPr>
          <p:cNvSpPr txBox="1"/>
          <p:nvPr/>
        </p:nvSpPr>
        <p:spPr>
          <a:xfrm>
            <a:off x="2451908" y="6160398"/>
            <a:ext cx="985937" cy="338554"/>
          </a:xfrm>
          <a:prstGeom prst="rect">
            <a:avLst/>
          </a:prstGeom>
          <a:noFill/>
        </p:spPr>
        <p:txBody>
          <a:bodyPr wrap="square" rtlCol="0">
            <a:spAutoFit/>
          </a:bodyPr>
          <a:lstStyle/>
          <a:p>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実際の教材は</a:t>
            </a:r>
            <a:endParaRPr lang="en-US" altLang="ja-JP" sz="800" dirty="0">
              <a:latin typeface="BIZ UDPゴシック" panose="020B0400000000000000" pitchFamily="50" charset="-128"/>
              <a:ea typeface="BIZ UDPゴシック" panose="020B0400000000000000" pitchFamily="50" charset="-128"/>
            </a:endParaRPr>
          </a:p>
          <a:p>
            <a:r>
              <a:rPr lang="ja-JP" altLang="en-US" sz="800" dirty="0">
                <a:latin typeface="BIZ UDPゴシック" panose="020B0400000000000000" pitchFamily="50" charset="-128"/>
                <a:ea typeface="BIZ UDPゴシック" panose="020B0400000000000000" pitchFamily="50" charset="-128"/>
              </a:rPr>
              <a:t>　 カラーです</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74" name="テキスト ボックス 73">
            <a:extLst>
              <a:ext uri="{FF2B5EF4-FFF2-40B4-BE49-F238E27FC236}">
                <a16:creationId xmlns:a16="http://schemas.microsoft.com/office/drawing/2014/main" id="{5A3B6466-A1A4-4A51-8611-25EF7EA44835}"/>
              </a:ext>
            </a:extLst>
          </p:cNvPr>
          <p:cNvSpPr txBox="1"/>
          <p:nvPr/>
        </p:nvSpPr>
        <p:spPr>
          <a:xfrm>
            <a:off x="3938037" y="7277106"/>
            <a:ext cx="1631183" cy="215444"/>
          </a:xfrm>
          <a:prstGeom prst="rect">
            <a:avLst/>
          </a:prstGeom>
          <a:noFill/>
        </p:spPr>
        <p:txBody>
          <a:bodyPr wrap="square" rtlCol="0">
            <a:spAutoFit/>
          </a:bodyPr>
          <a:lstStyle/>
          <a:p>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実際の教材はカラーです</a:t>
            </a:r>
            <a:endParaRPr kumimoji="1" lang="ja-JP" altLang="en-US"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9776277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714</Words>
  <Application>Microsoft Office PowerPoint</Application>
  <PresentationFormat>ユーザー設定</PresentationFormat>
  <Paragraphs>93</Paragraphs>
  <Slides>2</Slides>
  <Notes>2</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BIZ UDPゴシック</vt:lpstr>
      <vt:lpstr>Arial</vt:lpstr>
      <vt:lpstr>Calibri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2022-03-08T06:36:23Z</dcterms:created>
  <dcterms:modified xsi:type="dcterms:W3CDTF">2024-03-08T09:25:03Z</dcterms:modified>
</cp:coreProperties>
</file>