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948488" cy="9721850"/>
  <p:notesSz cx="6805613" cy="9939338"/>
  <p:defaultTextStyle>
    <a:defPPr>
      <a:defRPr lang="ja-JP"/>
    </a:defPPr>
    <a:lvl1pPr marL="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6265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253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879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506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8132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759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33857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10122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587" y="72"/>
      </p:cViewPr>
      <p:guideLst>
        <p:guide orient="horz" pos="3062"/>
        <p:guide pos="21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21137" y="3020077"/>
            <a:ext cx="590621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42273" y="5509048"/>
            <a:ext cx="4863942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2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1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7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3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0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69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8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78240" y="519850"/>
            <a:ext cx="1172558" cy="1105860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0569" y="519850"/>
            <a:ext cx="3401864" cy="1105860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3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5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8883" y="6247189"/>
            <a:ext cx="5906215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8883" y="4120536"/>
            <a:ext cx="5906215" cy="212665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62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253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87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50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813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75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338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101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49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0569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63587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8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176164"/>
            <a:ext cx="3070122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425" y="3083086"/>
            <a:ext cx="3070122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29736" y="2176164"/>
            <a:ext cx="307132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29736" y="3083086"/>
            <a:ext cx="3071328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02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0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7074"/>
            <a:ext cx="2286005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16666" y="387075"/>
            <a:ext cx="3884398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7425" y="2034388"/>
            <a:ext cx="2286005" cy="6650017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97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61952" y="6805296"/>
            <a:ext cx="4169093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61952" y="868665"/>
            <a:ext cx="4169093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6265" indent="0">
              <a:buNone/>
              <a:defRPr sz="2900"/>
            </a:lvl2pPr>
            <a:lvl3pPr marL="952530" indent="0">
              <a:buNone/>
              <a:defRPr sz="2500"/>
            </a:lvl3pPr>
            <a:lvl4pPr marL="1428796" indent="0">
              <a:buNone/>
              <a:defRPr sz="2100"/>
            </a:lvl4pPr>
            <a:lvl5pPr marL="1905061" indent="0">
              <a:buNone/>
              <a:defRPr sz="2100"/>
            </a:lvl5pPr>
            <a:lvl6pPr marL="2381326" indent="0">
              <a:buNone/>
              <a:defRPr sz="2100"/>
            </a:lvl6pPr>
            <a:lvl7pPr marL="2857591" indent="0">
              <a:buNone/>
              <a:defRPr sz="2100"/>
            </a:lvl7pPr>
            <a:lvl8pPr marL="3333857" indent="0">
              <a:buNone/>
              <a:defRPr sz="2100"/>
            </a:lvl8pPr>
            <a:lvl9pPr marL="3810122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61952" y="7608700"/>
            <a:ext cx="4169093" cy="1140966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6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  <a:prstGeom prst="rect">
            <a:avLst/>
          </a:prstGeom>
        </p:spPr>
        <p:txBody>
          <a:bodyPr vert="horz" lIns="95253" tIns="47627" rIns="95253" bIns="4762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268433"/>
            <a:ext cx="6253639" cy="6415971"/>
          </a:xfrm>
          <a:prstGeom prst="rect">
            <a:avLst/>
          </a:prstGeom>
        </p:spPr>
        <p:txBody>
          <a:bodyPr vert="horz" lIns="95253" tIns="47627" rIns="95253" bIns="4762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7424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74067" y="9010716"/>
            <a:ext cx="2200355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79750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36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253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99" indent="-357199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1" indent="-297666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0663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928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319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945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572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198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8255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6265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253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9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506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32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59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33857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0122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A186A59-A129-423D-9B89-7387DB49CAD1}"/>
              </a:ext>
            </a:extLst>
          </p:cNvPr>
          <p:cNvGrpSpPr/>
          <p:nvPr/>
        </p:nvGrpSpPr>
        <p:grpSpPr>
          <a:xfrm>
            <a:off x="0" y="279592"/>
            <a:ext cx="7074644" cy="9375389"/>
            <a:chOff x="0" y="279592"/>
            <a:chExt cx="7074644" cy="9375389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4446636" y="279592"/>
              <a:ext cx="262800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年　　　　　　月　　　　　　日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80342" y="999176"/>
              <a:ext cx="6994302" cy="549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日本漢字能力検定（漢検）　</a:t>
              </a:r>
              <a:r>
                <a:rPr kumimoji="1" lang="ja-JP" altLang="en-US" sz="105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級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の申し込みを受け付けました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。下記に検定日当日の注意事項や検定時間、持ち物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など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について書いていますので熟読してください。検定日当日もこの用紙を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持参し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てください。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98164" y="1685028"/>
              <a:ext cx="6588448" cy="583610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54122" y="1554222"/>
              <a:ext cx="150016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先生からのひとこと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7171" y="2375495"/>
              <a:ext cx="65884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漢検　検定日</a:t>
              </a:r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年　　　　　　月　　　　　　日（　　　　　　　　）</a:t>
              </a:r>
            </a:p>
          </p:txBody>
        </p:sp>
        <p:cxnSp>
          <p:nvCxnSpPr>
            <p:cNvPr id="15" name="直線コネクタ 14"/>
            <p:cNvCxnSpPr/>
            <p:nvPr/>
          </p:nvCxnSpPr>
          <p:spPr>
            <a:xfrm>
              <a:off x="262263" y="2673052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62262" y="3100908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271984" y="2781404"/>
              <a:ext cx="11668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検定会場</a:t>
              </a: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77317" y="3186386"/>
              <a:ext cx="12813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232849" y="3222333"/>
              <a:ext cx="574175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検定に関する諸注意の説明があるため、各級ともに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開始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２０分前には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着席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てください。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47445" y="5558145"/>
              <a:ext cx="8508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持ち物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079429" y="5599432"/>
              <a:ext cx="33728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鉛筆またはシャープペンシル（ＨＢ・Ｂ・２Ｂ）、消しゴム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18870" y="5876657"/>
              <a:ext cx="171367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当日の注意事項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514520" y="6185644"/>
              <a:ext cx="5940627" cy="269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59850" y="6207503"/>
              <a:ext cx="6505269" cy="1518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①受検票はありません。当日、この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『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「漢検」検定日当日のご案内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』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を持参してください。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②検定終了後、問題用紙は回収し、後日返却します。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③遅刻の場合、検定時間の半分までに入室す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れ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ば、残り時間での受検が可能ですが、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 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検定時間の半分を過ぎてからの入室は認められず、欠席となります。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④同じ検定日の同じ級を、違う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会場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（学校と塾など）で重複して受検することはできません。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⑤検定中における以下の行為は</a:t>
              </a:r>
              <a:r>
                <a:rPr kumimoji="1" lang="ja-JP" altLang="en-US" sz="105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失格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となり、採点対象となりません。くれぐれも注意してください。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2023" y="8607954"/>
              <a:ext cx="516412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当日欠席した場合は、後日、問題用紙を渡します。検定料は返金できません。</a:t>
              </a:r>
              <a:endPara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70818" y="2374553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4844" y="278140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6226" y="318569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03585" y="556149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03585" y="589631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99392" y="8888323"/>
              <a:ext cx="5805264" cy="766658"/>
              <a:chOff x="99392" y="9014167"/>
              <a:chExt cx="5805264" cy="766658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305892" y="9014167"/>
                <a:ext cx="28987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合否結果などに関して</a:t>
                </a:r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311300" y="9309093"/>
                <a:ext cx="5593356" cy="471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・検定日の約５日後から漢検ホームページにて標準解答が公開されます。</a:t>
                </a:r>
                <a:endPara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検定の合否結果</a:t>
                </a:r>
                <a:r>
                  <a:rPr lang="ja-JP" altLang="en-US" sz="110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は、受検者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全員に渡す「検定結果資料」で確認してください。</a:t>
                </a:r>
                <a:endParaRPr kumimoji="1"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99392" y="9014167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◆</a:t>
                </a:r>
              </a:p>
            </p:txBody>
          </p:sp>
        </p:grpSp>
        <p:sp>
          <p:nvSpPr>
            <p:cNvPr id="6" name="テキスト ボックス 5"/>
            <p:cNvSpPr txBox="1"/>
            <p:nvPr/>
          </p:nvSpPr>
          <p:spPr>
            <a:xfrm>
              <a:off x="1251926" y="494973"/>
              <a:ext cx="4464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「漢検」検定日当日のご案内</a:t>
              </a: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915298" y="5919333"/>
              <a:ext cx="23207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必ず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確認して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ください。</a:t>
              </a:r>
            </a:p>
          </p:txBody>
        </p:sp>
        <p:grpSp>
          <p:nvGrpSpPr>
            <p:cNvPr id="20" name="グループ化 19"/>
            <p:cNvGrpSpPr/>
            <p:nvPr/>
          </p:nvGrpSpPr>
          <p:grpSpPr>
            <a:xfrm>
              <a:off x="1052007" y="7753841"/>
              <a:ext cx="5282208" cy="828640"/>
              <a:chOff x="845077" y="7414345"/>
              <a:chExt cx="5282208" cy="828640"/>
            </a:xfrm>
          </p:grpSpPr>
          <p:sp>
            <p:nvSpPr>
              <p:cNvPr id="1024" name="正方形/長方形 1023"/>
              <p:cNvSpPr/>
              <p:nvPr/>
            </p:nvSpPr>
            <p:spPr>
              <a:xfrm>
                <a:off x="845077" y="7414345"/>
                <a:ext cx="4942517" cy="82864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1027" name="Picture 3" descr="http://frame-illust.com/fi/wp-content/uploads/2015/02/85b0f8a7a34e6e6d712f1fcc34d070e0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5066" y="7569951"/>
                <a:ext cx="575581" cy="5755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" name="テキスト ボックス 33"/>
              <p:cNvSpPr txBox="1"/>
              <p:nvPr/>
            </p:nvSpPr>
            <p:spPr>
              <a:xfrm>
                <a:off x="1647356" y="7414345"/>
                <a:ext cx="4479929" cy="825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・携帯電話やその他電子機器の使用（時計代わりの使用も含む）</a:t>
                </a:r>
                <a:endParaRPr kumimoji="1"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・参考書、問題集などを見ること</a:t>
                </a:r>
                <a:endPara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・監督者の許可なく、荷物に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触れ</a:t>
                </a: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ること</a:t>
                </a:r>
              </a:p>
            </p:txBody>
          </p:sp>
        </p:grp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F3122181-B6B9-4B8F-B0ED-C0273C4125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448622"/>
              <a:ext cx="6948488" cy="2111502"/>
            </a:xfrm>
            <a:prstGeom prst="rect">
              <a:avLst/>
            </a:prstGeom>
          </p:spPr>
        </p:pic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23A74A0-303A-44B1-BDFD-A3305F56F32B}"/>
              </a:ext>
            </a:extLst>
          </p:cNvPr>
          <p:cNvSpPr/>
          <p:nvPr/>
        </p:nvSpPr>
        <p:spPr>
          <a:xfrm>
            <a:off x="290868" y="1790734"/>
            <a:ext cx="6459456" cy="44190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72996E7-94E0-4C2E-A6CD-7FAFC6C69831}"/>
              </a:ext>
            </a:extLst>
          </p:cNvPr>
          <p:cNvSpPr/>
          <p:nvPr/>
        </p:nvSpPr>
        <p:spPr>
          <a:xfrm>
            <a:off x="4482357" y="264175"/>
            <a:ext cx="676412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E868B9B-0C14-4637-9464-8E89E9A57128}"/>
              </a:ext>
            </a:extLst>
          </p:cNvPr>
          <p:cNvSpPr/>
          <p:nvPr/>
        </p:nvSpPr>
        <p:spPr>
          <a:xfrm>
            <a:off x="5446548" y="263754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816C579-A116-4837-8B4D-6B7857853D1C}"/>
              </a:ext>
            </a:extLst>
          </p:cNvPr>
          <p:cNvSpPr/>
          <p:nvPr/>
        </p:nvSpPr>
        <p:spPr>
          <a:xfrm>
            <a:off x="1733152" y="2344316"/>
            <a:ext cx="11961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7DA6894-068E-4017-8A48-E972F55637A4}"/>
              </a:ext>
            </a:extLst>
          </p:cNvPr>
          <p:cNvSpPr/>
          <p:nvPr/>
        </p:nvSpPr>
        <p:spPr>
          <a:xfrm>
            <a:off x="3264220" y="2340645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762640F4-C29C-4AF2-9B51-B4751B23C19F}"/>
              </a:ext>
            </a:extLst>
          </p:cNvPr>
          <p:cNvSpPr/>
          <p:nvPr/>
        </p:nvSpPr>
        <p:spPr>
          <a:xfrm>
            <a:off x="4238546" y="2336386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0A27284-1082-4CC7-9FEC-2BDC02E539EA}"/>
              </a:ext>
            </a:extLst>
          </p:cNvPr>
          <p:cNvSpPr/>
          <p:nvPr/>
        </p:nvSpPr>
        <p:spPr>
          <a:xfrm>
            <a:off x="5508488" y="2354739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99372C7-B7E0-4AEB-8571-58AE6896679E}"/>
              </a:ext>
            </a:extLst>
          </p:cNvPr>
          <p:cNvSpPr/>
          <p:nvPr/>
        </p:nvSpPr>
        <p:spPr>
          <a:xfrm>
            <a:off x="1251926" y="2746408"/>
            <a:ext cx="5365064" cy="30777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584D3FDA-74AB-4A20-AD4E-860B9ACF553B}"/>
              </a:ext>
            </a:extLst>
          </p:cNvPr>
          <p:cNvSpPr/>
          <p:nvPr/>
        </p:nvSpPr>
        <p:spPr>
          <a:xfrm>
            <a:off x="6123027" y="271816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9A82F12-D30E-437E-9B7D-ABC59A15DACD}"/>
              </a:ext>
            </a:extLst>
          </p:cNvPr>
          <p:cNvSpPr/>
          <p:nvPr/>
        </p:nvSpPr>
        <p:spPr>
          <a:xfrm>
            <a:off x="1756332" y="1001953"/>
            <a:ext cx="294415" cy="22871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A1C75D6-A463-4AD7-877E-7B224F84924A}"/>
              </a:ext>
            </a:extLst>
          </p:cNvPr>
          <p:cNvSpPr/>
          <p:nvPr/>
        </p:nvSpPr>
        <p:spPr>
          <a:xfrm>
            <a:off x="685800" y="35882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3D8A7891-1F35-4483-8B6A-CDEF42D2601B}"/>
              </a:ext>
            </a:extLst>
          </p:cNvPr>
          <p:cNvSpPr/>
          <p:nvPr/>
        </p:nvSpPr>
        <p:spPr>
          <a:xfrm>
            <a:off x="1170101" y="358877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A39223-6C5D-4A7E-ADB8-6A4F446CD816}"/>
              </a:ext>
            </a:extLst>
          </p:cNvPr>
          <p:cNvSpPr/>
          <p:nvPr/>
        </p:nvSpPr>
        <p:spPr>
          <a:xfrm>
            <a:off x="1733152" y="358877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8259D4BF-B3A8-49DB-96E0-C5359E1F7E88}"/>
              </a:ext>
            </a:extLst>
          </p:cNvPr>
          <p:cNvSpPr/>
          <p:nvPr/>
        </p:nvSpPr>
        <p:spPr>
          <a:xfrm>
            <a:off x="2203664" y="35882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BB2EEB42-54A3-48C3-BF16-B749E63C36B6}"/>
              </a:ext>
            </a:extLst>
          </p:cNvPr>
          <p:cNvSpPr/>
          <p:nvPr/>
        </p:nvSpPr>
        <p:spPr>
          <a:xfrm>
            <a:off x="674435" y="399811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2B02D389-6E4B-452D-A447-B437BDB046AD}"/>
              </a:ext>
            </a:extLst>
          </p:cNvPr>
          <p:cNvSpPr/>
          <p:nvPr/>
        </p:nvSpPr>
        <p:spPr>
          <a:xfrm>
            <a:off x="1158736" y="399862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55854328-5958-429D-AC58-036D8C61E297}"/>
              </a:ext>
            </a:extLst>
          </p:cNvPr>
          <p:cNvSpPr/>
          <p:nvPr/>
        </p:nvSpPr>
        <p:spPr>
          <a:xfrm>
            <a:off x="1721787" y="3998623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232D63AA-7649-404F-A0FC-3F4E05FCC466}"/>
              </a:ext>
            </a:extLst>
          </p:cNvPr>
          <p:cNvSpPr/>
          <p:nvPr/>
        </p:nvSpPr>
        <p:spPr>
          <a:xfrm>
            <a:off x="2192299" y="3998116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6579CF2E-D7DD-4C79-B8FE-E56D92A7FF09}"/>
              </a:ext>
            </a:extLst>
          </p:cNvPr>
          <p:cNvSpPr/>
          <p:nvPr/>
        </p:nvSpPr>
        <p:spPr>
          <a:xfrm>
            <a:off x="658059" y="438231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9E28A56C-AB20-4C4A-8B0A-087DC46992F7}"/>
              </a:ext>
            </a:extLst>
          </p:cNvPr>
          <p:cNvSpPr/>
          <p:nvPr/>
        </p:nvSpPr>
        <p:spPr>
          <a:xfrm>
            <a:off x="1142360" y="43828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33A2FC74-23D3-4CB7-813F-060160C3FEB1}"/>
              </a:ext>
            </a:extLst>
          </p:cNvPr>
          <p:cNvSpPr/>
          <p:nvPr/>
        </p:nvSpPr>
        <p:spPr>
          <a:xfrm>
            <a:off x="1705411" y="43828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DDFD6E66-3D55-4CDE-BCBB-F163CCCBA9AE}"/>
              </a:ext>
            </a:extLst>
          </p:cNvPr>
          <p:cNvSpPr/>
          <p:nvPr/>
        </p:nvSpPr>
        <p:spPr>
          <a:xfrm>
            <a:off x="2175923" y="438231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A3F7682A-EA60-4EB7-AF86-567751C4E376}"/>
              </a:ext>
            </a:extLst>
          </p:cNvPr>
          <p:cNvSpPr/>
          <p:nvPr/>
        </p:nvSpPr>
        <p:spPr>
          <a:xfrm>
            <a:off x="674435" y="478007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FE0CC79-055F-4558-888A-89BB4BEFF7F5}"/>
              </a:ext>
            </a:extLst>
          </p:cNvPr>
          <p:cNvSpPr/>
          <p:nvPr/>
        </p:nvSpPr>
        <p:spPr>
          <a:xfrm>
            <a:off x="1158736" y="478058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A099616-3ECB-4974-A64D-4FF39836C030}"/>
              </a:ext>
            </a:extLst>
          </p:cNvPr>
          <p:cNvSpPr/>
          <p:nvPr/>
        </p:nvSpPr>
        <p:spPr>
          <a:xfrm>
            <a:off x="1721787" y="478058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9CD6976-417D-4A6C-92D7-8FCDEC09CD20}"/>
              </a:ext>
            </a:extLst>
          </p:cNvPr>
          <p:cNvSpPr/>
          <p:nvPr/>
        </p:nvSpPr>
        <p:spPr>
          <a:xfrm>
            <a:off x="2192299" y="478007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3974C5E-7294-480F-B326-17765BBC3701}"/>
              </a:ext>
            </a:extLst>
          </p:cNvPr>
          <p:cNvSpPr/>
          <p:nvPr/>
        </p:nvSpPr>
        <p:spPr>
          <a:xfrm>
            <a:off x="663296" y="514584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CF67DB49-8013-44C6-851E-BB33D01B4AF2}"/>
              </a:ext>
            </a:extLst>
          </p:cNvPr>
          <p:cNvSpPr/>
          <p:nvPr/>
        </p:nvSpPr>
        <p:spPr>
          <a:xfrm>
            <a:off x="1147597" y="514634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38D5C5E6-A2F2-40AD-9C3F-BD6CE649D99F}"/>
              </a:ext>
            </a:extLst>
          </p:cNvPr>
          <p:cNvSpPr/>
          <p:nvPr/>
        </p:nvSpPr>
        <p:spPr>
          <a:xfrm>
            <a:off x="1710648" y="514634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C034FA10-A929-4AB9-B851-1188263C40A5}"/>
              </a:ext>
            </a:extLst>
          </p:cNvPr>
          <p:cNvSpPr/>
          <p:nvPr/>
        </p:nvSpPr>
        <p:spPr>
          <a:xfrm>
            <a:off x="2181160" y="514584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A308EFC3-FCF1-4989-B37B-F34CBEAFE0F7}"/>
              </a:ext>
            </a:extLst>
          </p:cNvPr>
          <p:cNvSpPr/>
          <p:nvPr/>
        </p:nvSpPr>
        <p:spPr>
          <a:xfrm>
            <a:off x="4062915" y="357321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1AF46500-972C-4E88-904B-78C4AC2145A9}"/>
              </a:ext>
            </a:extLst>
          </p:cNvPr>
          <p:cNvSpPr/>
          <p:nvPr/>
        </p:nvSpPr>
        <p:spPr>
          <a:xfrm>
            <a:off x="4547216" y="357372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A9BF0F7-07C3-4125-8C9D-CCC9C6C57406}"/>
              </a:ext>
            </a:extLst>
          </p:cNvPr>
          <p:cNvSpPr/>
          <p:nvPr/>
        </p:nvSpPr>
        <p:spPr>
          <a:xfrm>
            <a:off x="5110267" y="357372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BD8C96D4-F9A7-40BC-A9C3-F4FC911108D9}"/>
              </a:ext>
            </a:extLst>
          </p:cNvPr>
          <p:cNvSpPr/>
          <p:nvPr/>
        </p:nvSpPr>
        <p:spPr>
          <a:xfrm>
            <a:off x="5580779" y="3573215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601CAB75-F4CE-4153-AA90-525D420473FD}"/>
              </a:ext>
            </a:extLst>
          </p:cNvPr>
          <p:cNvSpPr/>
          <p:nvPr/>
        </p:nvSpPr>
        <p:spPr>
          <a:xfrm>
            <a:off x="4051550" y="398306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9666ACA4-9629-4A8A-9B0B-597A5A485953}"/>
              </a:ext>
            </a:extLst>
          </p:cNvPr>
          <p:cNvSpPr/>
          <p:nvPr/>
        </p:nvSpPr>
        <p:spPr>
          <a:xfrm>
            <a:off x="4535851" y="39835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093D2AFE-33DD-41EB-9F07-D43C33F8FD59}"/>
              </a:ext>
            </a:extLst>
          </p:cNvPr>
          <p:cNvSpPr/>
          <p:nvPr/>
        </p:nvSpPr>
        <p:spPr>
          <a:xfrm>
            <a:off x="5098902" y="3983569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43DABC41-7B9C-452D-841F-5682165AF1DF}"/>
              </a:ext>
            </a:extLst>
          </p:cNvPr>
          <p:cNvSpPr/>
          <p:nvPr/>
        </p:nvSpPr>
        <p:spPr>
          <a:xfrm>
            <a:off x="5569414" y="3983062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BA9C727-15A1-42AE-A188-AF1D5843892C}"/>
              </a:ext>
            </a:extLst>
          </p:cNvPr>
          <p:cNvSpPr/>
          <p:nvPr/>
        </p:nvSpPr>
        <p:spPr>
          <a:xfrm>
            <a:off x="4035174" y="436726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BDFE286A-8CA5-4E0F-899E-AF45C0EBD018}"/>
              </a:ext>
            </a:extLst>
          </p:cNvPr>
          <p:cNvSpPr/>
          <p:nvPr/>
        </p:nvSpPr>
        <p:spPr>
          <a:xfrm>
            <a:off x="4519475" y="436776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157BFAAE-C345-427F-AB08-D81954220747}"/>
              </a:ext>
            </a:extLst>
          </p:cNvPr>
          <p:cNvSpPr/>
          <p:nvPr/>
        </p:nvSpPr>
        <p:spPr>
          <a:xfrm>
            <a:off x="5082526" y="436776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D1030293-4E36-481F-AE68-B4E6ED7D688F}"/>
              </a:ext>
            </a:extLst>
          </p:cNvPr>
          <p:cNvSpPr/>
          <p:nvPr/>
        </p:nvSpPr>
        <p:spPr>
          <a:xfrm>
            <a:off x="5553038" y="4367260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3D6FB44C-5F3E-4FE0-9D1B-455ECFE5464A}"/>
              </a:ext>
            </a:extLst>
          </p:cNvPr>
          <p:cNvSpPr/>
          <p:nvPr/>
        </p:nvSpPr>
        <p:spPr>
          <a:xfrm>
            <a:off x="4051550" y="47650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35CFAE1C-55DF-4FDE-84DD-8605768EADAD}"/>
              </a:ext>
            </a:extLst>
          </p:cNvPr>
          <p:cNvSpPr/>
          <p:nvPr/>
        </p:nvSpPr>
        <p:spPr>
          <a:xfrm>
            <a:off x="4535851" y="476552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FBA4C86-F1E2-4194-BA66-D28F099E0EDE}"/>
              </a:ext>
            </a:extLst>
          </p:cNvPr>
          <p:cNvSpPr/>
          <p:nvPr/>
        </p:nvSpPr>
        <p:spPr>
          <a:xfrm>
            <a:off x="5098902" y="4765528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AEF0CD10-822F-47DA-A94A-99D23874F210}"/>
              </a:ext>
            </a:extLst>
          </p:cNvPr>
          <p:cNvSpPr/>
          <p:nvPr/>
        </p:nvSpPr>
        <p:spPr>
          <a:xfrm>
            <a:off x="5569414" y="4765021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955B762B-86D7-4B43-86B8-A062843394F9}"/>
              </a:ext>
            </a:extLst>
          </p:cNvPr>
          <p:cNvSpPr/>
          <p:nvPr/>
        </p:nvSpPr>
        <p:spPr>
          <a:xfrm>
            <a:off x="4040411" y="513078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A0C99755-3ABC-441D-8FD8-2D4BCC6887F3}"/>
              </a:ext>
            </a:extLst>
          </p:cNvPr>
          <p:cNvSpPr/>
          <p:nvPr/>
        </p:nvSpPr>
        <p:spPr>
          <a:xfrm>
            <a:off x="4524712" y="513129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A7F09A59-6EBD-41F9-A3E8-54C33F96D20F}"/>
              </a:ext>
            </a:extLst>
          </p:cNvPr>
          <p:cNvSpPr/>
          <p:nvPr/>
        </p:nvSpPr>
        <p:spPr>
          <a:xfrm>
            <a:off x="5087763" y="5131294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19CD53D4-2CD0-42E7-A543-C4F612EA3CA5}"/>
              </a:ext>
            </a:extLst>
          </p:cNvPr>
          <p:cNvSpPr/>
          <p:nvPr/>
        </p:nvSpPr>
        <p:spPr>
          <a:xfrm>
            <a:off x="5558275" y="5130787"/>
            <a:ext cx="255145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86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2022-03-08T06:43:48Z</dcterms:created>
  <dcterms:modified xsi:type="dcterms:W3CDTF">2022-03-08T06:43:51Z</dcterms:modified>
</cp:coreProperties>
</file>