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6948488" cy="9721850"/>
  <p:notesSz cx="6805613" cy="9939338"/>
  <p:defaultTextStyle>
    <a:defPPr>
      <a:defRPr lang="ja-JP"/>
    </a:defPPr>
    <a:lvl1pPr marL="0" algn="l" defTabSz="95253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1pPr>
    <a:lvl2pPr marL="476265" algn="l" defTabSz="95253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2pPr>
    <a:lvl3pPr marL="952530" algn="l" defTabSz="95253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3pPr>
    <a:lvl4pPr marL="1428796" algn="l" defTabSz="95253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4pPr>
    <a:lvl5pPr marL="1905061" algn="l" defTabSz="95253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5pPr>
    <a:lvl6pPr marL="2381326" algn="l" defTabSz="95253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6pPr>
    <a:lvl7pPr marL="2857591" algn="l" defTabSz="95253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7pPr>
    <a:lvl8pPr marL="3333857" algn="l" defTabSz="95253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8pPr>
    <a:lvl9pPr marL="3810122" algn="l" defTabSz="95253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62">
          <p15:clr>
            <a:srgbClr val="A4A3A4"/>
          </p15:clr>
        </p15:guide>
        <p15:guide id="2" pos="218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2587" y="72"/>
      </p:cViewPr>
      <p:guideLst>
        <p:guide orient="horz" pos="3062"/>
        <p:guide pos="218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21137" y="3020077"/>
            <a:ext cx="5906215" cy="2083896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42273" y="5509048"/>
            <a:ext cx="4863942" cy="248447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6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2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287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05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813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575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338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101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E721A-6B7C-410E-BEE0-F1BE22102897}" type="datetimeFigureOut">
              <a:rPr kumimoji="1" lang="ja-JP" altLang="en-US" smtClean="0"/>
              <a:t>2022/3/8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C963B-96A8-4ABA-B230-1ACE96327F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2693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E721A-6B7C-410E-BEE0-F1BE22102897}" type="datetimeFigureOut">
              <a:rPr kumimoji="1" lang="ja-JP" altLang="en-US" smtClean="0"/>
              <a:t>2022/3/8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C963B-96A8-4ABA-B230-1ACE96327F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6388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78240" y="519850"/>
            <a:ext cx="1172558" cy="11058604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60569" y="519850"/>
            <a:ext cx="3401864" cy="11058604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E721A-6B7C-410E-BEE0-F1BE22102897}" type="datetimeFigureOut">
              <a:rPr kumimoji="1" lang="ja-JP" altLang="en-US" smtClean="0"/>
              <a:t>2022/3/8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C963B-96A8-4ABA-B230-1ACE96327F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631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E721A-6B7C-410E-BEE0-F1BE22102897}" type="datetimeFigureOut">
              <a:rPr kumimoji="1" lang="ja-JP" altLang="en-US" smtClean="0"/>
              <a:t>2022/3/8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C963B-96A8-4ABA-B230-1ACE96327F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1951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8883" y="6247189"/>
            <a:ext cx="5906215" cy="1930867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8883" y="4120536"/>
            <a:ext cx="5906215" cy="2126654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626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253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2879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050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8132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5759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3385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1012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E721A-6B7C-410E-BEE0-F1BE22102897}" type="datetimeFigureOut">
              <a:rPr kumimoji="1" lang="ja-JP" altLang="en-US" smtClean="0"/>
              <a:t>2022/3/8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C963B-96A8-4ABA-B230-1ACE96327F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494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60569" y="3024576"/>
            <a:ext cx="2287211" cy="8553879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63587" y="3024576"/>
            <a:ext cx="2287211" cy="8553879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E721A-6B7C-410E-BEE0-F1BE22102897}" type="datetimeFigureOut">
              <a:rPr kumimoji="1" lang="ja-JP" altLang="en-US" smtClean="0"/>
              <a:t>2022/3/8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C963B-96A8-4ABA-B230-1ACE96327F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6384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7425" y="389325"/>
            <a:ext cx="6253639" cy="1620308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7425" y="2176164"/>
            <a:ext cx="3070122" cy="90692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6265" indent="0">
              <a:buNone/>
              <a:defRPr sz="2100" b="1"/>
            </a:lvl2pPr>
            <a:lvl3pPr marL="952530" indent="0">
              <a:buNone/>
              <a:defRPr sz="1900" b="1"/>
            </a:lvl3pPr>
            <a:lvl4pPr marL="1428796" indent="0">
              <a:buNone/>
              <a:defRPr sz="1700" b="1"/>
            </a:lvl4pPr>
            <a:lvl5pPr marL="1905061" indent="0">
              <a:buNone/>
              <a:defRPr sz="1700" b="1"/>
            </a:lvl5pPr>
            <a:lvl6pPr marL="2381326" indent="0">
              <a:buNone/>
              <a:defRPr sz="1700" b="1"/>
            </a:lvl6pPr>
            <a:lvl7pPr marL="2857591" indent="0">
              <a:buNone/>
              <a:defRPr sz="1700" b="1"/>
            </a:lvl7pPr>
            <a:lvl8pPr marL="3333857" indent="0">
              <a:buNone/>
              <a:defRPr sz="1700" b="1"/>
            </a:lvl8pPr>
            <a:lvl9pPr marL="3810122" indent="0">
              <a:buNone/>
              <a:defRPr sz="17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7425" y="3083086"/>
            <a:ext cx="3070122" cy="5601317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529736" y="2176164"/>
            <a:ext cx="3071328" cy="90692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6265" indent="0">
              <a:buNone/>
              <a:defRPr sz="2100" b="1"/>
            </a:lvl2pPr>
            <a:lvl3pPr marL="952530" indent="0">
              <a:buNone/>
              <a:defRPr sz="1900" b="1"/>
            </a:lvl3pPr>
            <a:lvl4pPr marL="1428796" indent="0">
              <a:buNone/>
              <a:defRPr sz="1700" b="1"/>
            </a:lvl4pPr>
            <a:lvl5pPr marL="1905061" indent="0">
              <a:buNone/>
              <a:defRPr sz="1700" b="1"/>
            </a:lvl5pPr>
            <a:lvl6pPr marL="2381326" indent="0">
              <a:buNone/>
              <a:defRPr sz="1700" b="1"/>
            </a:lvl6pPr>
            <a:lvl7pPr marL="2857591" indent="0">
              <a:buNone/>
              <a:defRPr sz="1700" b="1"/>
            </a:lvl7pPr>
            <a:lvl8pPr marL="3333857" indent="0">
              <a:buNone/>
              <a:defRPr sz="1700" b="1"/>
            </a:lvl8pPr>
            <a:lvl9pPr marL="3810122" indent="0">
              <a:buNone/>
              <a:defRPr sz="17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529736" y="3083086"/>
            <a:ext cx="3071328" cy="5601317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E721A-6B7C-410E-BEE0-F1BE22102897}" type="datetimeFigureOut">
              <a:rPr kumimoji="1" lang="ja-JP" altLang="en-US" smtClean="0"/>
              <a:t>2022/3/8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C963B-96A8-4ABA-B230-1ACE96327F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5023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E721A-6B7C-410E-BEE0-F1BE22102897}" type="datetimeFigureOut">
              <a:rPr kumimoji="1" lang="ja-JP" altLang="en-US" smtClean="0"/>
              <a:t>2022/3/8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C963B-96A8-4ABA-B230-1ACE96327F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23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E721A-6B7C-410E-BEE0-F1BE22102897}" type="datetimeFigureOut">
              <a:rPr kumimoji="1" lang="ja-JP" altLang="en-US" smtClean="0"/>
              <a:t>2022/3/8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C963B-96A8-4ABA-B230-1ACE96327F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9405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7425" y="387074"/>
            <a:ext cx="2286005" cy="1647313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716666" y="387075"/>
            <a:ext cx="3884398" cy="8297330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7425" y="2034388"/>
            <a:ext cx="2286005" cy="6650017"/>
          </a:xfrm>
        </p:spPr>
        <p:txBody>
          <a:bodyPr/>
          <a:lstStyle>
            <a:lvl1pPr marL="0" indent="0">
              <a:buNone/>
              <a:defRPr sz="1500"/>
            </a:lvl1pPr>
            <a:lvl2pPr marL="476265" indent="0">
              <a:buNone/>
              <a:defRPr sz="1300"/>
            </a:lvl2pPr>
            <a:lvl3pPr marL="952530" indent="0">
              <a:buNone/>
              <a:defRPr sz="1000"/>
            </a:lvl3pPr>
            <a:lvl4pPr marL="1428796" indent="0">
              <a:buNone/>
              <a:defRPr sz="900"/>
            </a:lvl4pPr>
            <a:lvl5pPr marL="1905061" indent="0">
              <a:buNone/>
              <a:defRPr sz="900"/>
            </a:lvl5pPr>
            <a:lvl6pPr marL="2381326" indent="0">
              <a:buNone/>
              <a:defRPr sz="900"/>
            </a:lvl6pPr>
            <a:lvl7pPr marL="2857591" indent="0">
              <a:buNone/>
              <a:defRPr sz="900"/>
            </a:lvl7pPr>
            <a:lvl8pPr marL="3333857" indent="0">
              <a:buNone/>
              <a:defRPr sz="900"/>
            </a:lvl8pPr>
            <a:lvl9pPr marL="3810122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E721A-6B7C-410E-BEE0-F1BE22102897}" type="datetimeFigureOut">
              <a:rPr kumimoji="1" lang="ja-JP" altLang="en-US" smtClean="0"/>
              <a:t>2022/3/8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C963B-96A8-4ABA-B230-1ACE96327F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2979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61952" y="6805296"/>
            <a:ext cx="4169093" cy="803404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61952" y="868665"/>
            <a:ext cx="4169093" cy="5833110"/>
          </a:xfrm>
        </p:spPr>
        <p:txBody>
          <a:bodyPr/>
          <a:lstStyle>
            <a:lvl1pPr marL="0" indent="0">
              <a:buNone/>
              <a:defRPr sz="3300"/>
            </a:lvl1pPr>
            <a:lvl2pPr marL="476265" indent="0">
              <a:buNone/>
              <a:defRPr sz="2900"/>
            </a:lvl2pPr>
            <a:lvl3pPr marL="952530" indent="0">
              <a:buNone/>
              <a:defRPr sz="2500"/>
            </a:lvl3pPr>
            <a:lvl4pPr marL="1428796" indent="0">
              <a:buNone/>
              <a:defRPr sz="2100"/>
            </a:lvl4pPr>
            <a:lvl5pPr marL="1905061" indent="0">
              <a:buNone/>
              <a:defRPr sz="2100"/>
            </a:lvl5pPr>
            <a:lvl6pPr marL="2381326" indent="0">
              <a:buNone/>
              <a:defRPr sz="2100"/>
            </a:lvl6pPr>
            <a:lvl7pPr marL="2857591" indent="0">
              <a:buNone/>
              <a:defRPr sz="2100"/>
            </a:lvl7pPr>
            <a:lvl8pPr marL="3333857" indent="0">
              <a:buNone/>
              <a:defRPr sz="2100"/>
            </a:lvl8pPr>
            <a:lvl9pPr marL="3810122" indent="0">
              <a:buNone/>
              <a:defRPr sz="2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61952" y="7608700"/>
            <a:ext cx="4169093" cy="1140966"/>
          </a:xfrm>
        </p:spPr>
        <p:txBody>
          <a:bodyPr/>
          <a:lstStyle>
            <a:lvl1pPr marL="0" indent="0">
              <a:buNone/>
              <a:defRPr sz="1500"/>
            </a:lvl1pPr>
            <a:lvl2pPr marL="476265" indent="0">
              <a:buNone/>
              <a:defRPr sz="1300"/>
            </a:lvl2pPr>
            <a:lvl3pPr marL="952530" indent="0">
              <a:buNone/>
              <a:defRPr sz="1000"/>
            </a:lvl3pPr>
            <a:lvl4pPr marL="1428796" indent="0">
              <a:buNone/>
              <a:defRPr sz="900"/>
            </a:lvl4pPr>
            <a:lvl5pPr marL="1905061" indent="0">
              <a:buNone/>
              <a:defRPr sz="900"/>
            </a:lvl5pPr>
            <a:lvl6pPr marL="2381326" indent="0">
              <a:buNone/>
              <a:defRPr sz="900"/>
            </a:lvl6pPr>
            <a:lvl7pPr marL="2857591" indent="0">
              <a:buNone/>
              <a:defRPr sz="900"/>
            </a:lvl7pPr>
            <a:lvl8pPr marL="3333857" indent="0">
              <a:buNone/>
              <a:defRPr sz="900"/>
            </a:lvl8pPr>
            <a:lvl9pPr marL="3810122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E721A-6B7C-410E-BEE0-F1BE22102897}" type="datetimeFigureOut">
              <a:rPr kumimoji="1" lang="ja-JP" altLang="en-US" smtClean="0"/>
              <a:t>2022/3/8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C963B-96A8-4ABA-B230-1ACE96327F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436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7425" y="389325"/>
            <a:ext cx="6253639" cy="1620308"/>
          </a:xfrm>
          <a:prstGeom prst="rect">
            <a:avLst/>
          </a:prstGeom>
        </p:spPr>
        <p:txBody>
          <a:bodyPr vert="horz" lIns="95253" tIns="47627" rIns="95253" bIns="47627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7425" y="2268433"/>
            <a:ext cx="6253639" cy="6415971"/>
          </a:xfrm>
          <a:prstGeom prst="rect">
            <a:avLst/>
          </a:prstGeom>
        </p:spPr>
        <p:txBody>
          <a:bodyPr vert="horz" lIns="95253" tIns="47627" rIns="95253" bIns="47627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7424" y="9010716"/>
            <a:ext cx="1621314" cy="517598"/>
          </a:xfrm>
          <a:prstGeom prst="rect">
            <a:avLst/>
          </a:prstGeom>
        </p:spPr>
        <p:txBody>
          <a:bodyPr vert="horz" lIns="95253" tIns="47627" rIns="95253" bIns="47627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5E721A-6B7C-410E-BEE0-F1BE22102897}" type="datetimeFigureOut">
              <a:rPr kumimoji="1" lang="ja-JP" altLang="en-US" smtClean="0"/>
              <a:t>2022/3/8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74067" y="9010716"/>
            <a:ext cx="2200355" cy="517598"/>
          </a:xfrm>
          <a:prstGeom prst="rect">
            <a:avLst/>
          </a:prstGeom>
        </p:spPr>
        <p:txBody>
          <a:bodyPr vert="horz" lIns="95253" tIns="47627" rIns="95253" bIns="47627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79750" y="9010716"/>
            <a:ext cx="1621314" cy="517598"/>
          </a:xfrm>
          <a:prstGeom prst="rect">
            <a:avLst/>
          </a:prstGeom>
        </p:spPr>
        <p:txBody>
          <a:bodyPr vert="horz" lIns="95253" tIns="47627" rIns="95253" bIns="47627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9C963B-96A8-4ABA-B230-1ACE96327F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9363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2530" rtl="0" eaLnBrk="1" latinLnBrk="0" hangingPunct="1">
        <a:spcBef>
          <a:spcPct val="0"/>
        </a:spcBef>
        <a:buNone/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7199" indent="-357199" algn="l" defTabSz="95253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73931" indent="-297666" algn="l" defTabSz="95253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0663" indent="-238133" algn="l" defTabSz="95253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66928" indent="-238133" algn="l" defTabSz="95253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43194" indent="-238133" algn="l" defTabSz="95253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19459" indent="-238133" algn="l" defTabSz="95253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095724" indent="-238133" algn="l" defTabSz="95253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71989" indent="-238133" algn="l" defTabSz="95253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48255" indent="-238133" algn="l" defTabSz="95253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253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6265" algn="l" defTabSz="95253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2530" algn="l" defTabSz="95253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28796" algn="l" defTabSz="95253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05061" algn="l" defTabSz="95253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81326" algn="l" defTabSz="95253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57591" algn="l" defTabSz="95253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33857" algn="l" defTabSz="95253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10122" algn="l" defTabSz="95253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AA186A59-A129-423D-9B89-7387DB49CAD1}"/>
              </a:ext>
            </a:extLst>
          </p:cNvPr>
          <p:cNvGrpSpPr/>
          <p:nvPr/>
        </p:nvGrpSpPr>
        <p:grpSpPr>
          <a:xfrm>
            <a:off x="0" y="279592"/>
            <a:ext cx="7074644" cy="9375389"/>
            <a:chOff x="0" y="279592"/>
            <a:chExt cx="7074644" cy="9375389"/>
          </a:xfrm>
        </p:grpSpPr>
        <p:sp>
          <p:nvSpPr>
            <p:cNvPr id="7" name="テキスト ボックス 6"/>
            <p:cNvSpPr txBox="1"/>
            <p:nvPr/>
          </p:nvSpPr>
          <p:spPr>
            <a:xfrm>
              <a:off x="4446636" y="279592"/>
              <a:ext cx="2628008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0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　　　　　　　年　　　　　　月　　　　　　日</a:t>
              </a:r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80342" y="999176"/>
              <a:ext cx="6994302" cy="5493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kumimoji="1" lang="ja-JP" altLang="en-US" sz="105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日本漢字能力検定（漢検）　</a:t>
              </a:r>
              <a:r>
                <a:rPr kumimoji="1" lang="ja-JP" altLang="en-US" sz="1050" b="1" u="sng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　　　級</a:t>
              </a:r>
              <a:r>
                <a:rPr kumimoji="1" lang="ja-JP" altLang="en-US" sz="10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の申し込みを受け付けました</a:t>
              </a:r>
              <a:r>
                <a:rPr lang="ja-JP" altLang="en-US" sz="10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。下記に検定日当日の注意事項や検定時間、持ち物</a:t>
              </a:r>
              <a:endParaRPr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sz="10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など</a:t>
              </a:r>
              <a:r>
                <a:rPr kumimoji="1" lang="ja-JP" altLang="en-US" sz="10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について書いていますので熟読してください。検定日当日もこの用紙を</a:t>
              </a:r>
              <a:r>
                <a:rPr lang="ja-JP" altLang="en-US" sz="10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持参し</a:t>
              </a:r>
              <a:r>
                <a:rPr kumimoji="1" lang="ja-JP" altLang="en-US" sz="10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てください。</a:t>
              </a:r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198164" y="1685028"/>
              <a:ext cx="6588448" cy="58361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prstDash val="lg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354122" y="1554222"/>
              <a:ext cx="1500163" cy="26161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先生からのひとこと</a:t>
              </a:r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247171" y="2375495"/>
              <a:ext cx="658844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漢検　検定日</a:t>
              </a:r>
              <a:r>
                <a:rPr kumimoji="1" lang="ja-JP" altLang="en-US" sz="16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　　　　　　　　　　年　　　　　　月　　　　　　日（　　　　　　　　）</a:t>
              </a:r>
            </a:p>
          </p:txBody>
        </p:sp>
        <p:cxnSp>
          <p:nvCxnSpPr>
            <p:cNvPr id="15" name="直線コネクタ 14"/>
            <p:cNvCxnSpPr/>
            <p:nvPr/>
          </p:nvCxnSpPr>
          <p:spPr>
            <a:xfrm>
              <a:off x="262263" y="2673052"/>
              <a:ext cx="638033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>
              <a:off x="262262" y="3100908"/>
              <a:ext cx="638033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テキスト ボックス 16"/>
            <p:cNvSpPr txBox="1"/>
            <p:nvPr/>
          </p:nvSpPr>
          <p:spPr>
            <a:xfrm>
              <a:off x="271984" y="2781404"/>
              <a:ext cx="116681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検定会場</a:t>
              </a:r>
              <a:r>
                <a:rPr kumimoji="1" lang="ja-JP" altLang="en-US" sz="16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</a:t>
              </a: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277317" y="3186386"/>
              <a:ext cx="128137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検定時間</a:t>
              </a:r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1232849" y="3222333"/>
              <a:ext cx="574175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検定に関する諸注意の説明があるため、各級ともに</a:t>
              </a:r>
              <a:r>
                <a:rPr kumimoji="1" lang="ja-JP" altLang="en-US" sz="1100" b="1" u="sng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検定</a:t>
              </a:r>
              <a:r>
                <a:rPr lang="ja-JP" altLang="en-US" sz="1100" b="1" u="sng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開始</a:t>
              </a:r>
              <a:r>
                <a:rPr kumimoji="1" lang="ja-JP" altLang="en-US" sz="1100" b="1" u="sng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２０分前には</a:t>
              </a:r>
              <a:r>
                <a:rPr lang="ja-JP" altLang="en-US" sz="1100" b="1" u="sng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着席</a:t>
              </a:r>
              <a:r>
                <a:rPr lang="ja-JP" altLang="en-US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し</a:t>
              </a:r>
              <a:r>
                <a:rPr kumimoji="1" lang="ja-JP" altLang="en-US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てください。</a:t>
              </a:r>
            </a:p>
          </p:txBody>
        </p:sp>
        <p:sp>
          <p:nvSpPr>
            <p:cNvPr id="23" name="テキスト ボックス 22"/>
            <p:cNvSpPr txBox="1"/>
            <p:nvPr/>
          </p:nvSpPr>
          <p:spPr>
            <a:xfrm>
              <a:off x="347445" y="5558145"/>
              <a:ext cx="85080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持ち物</a:t>
              </a:r>
            </a:p>
          </p:txBody>
        </p:sp>
        <p:sp>
          <p:nvSpPr>
            <p:cNvPr id="24" name="テキスト ボックス 23"/>
            <p:cNvSpPr txBox="1"/>
            <p:nvPr/>
          </p:nvSpPr>
          <p:spPr>
            <a:xfrm>
              <a:off x="1079429" y="5599432"/>
              <a:ext cx="337285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u="sng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鉛筆またはシャープペンシル（ＨＢ・Ｂ・２Ｂ）、消しゴム</a:t>
              </a:r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318870" y="5876657"/>
              <a:ext cx="171367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当日の注意事項</a:t>
              </a:r>
            </a:p>
          </p:txBody>
        </p:sp>
        <p:sp>
          <p:nvSpPr>
            <p:cNvPr id="27" name="正方形/長方形 26"/>
            <p:cNvSpPr/>
            <p:nvPr/>
          </p:nvSpPr>
          <p:spPr>
            <a:xfrm>
              <a:off x="514520" y="6185644"/>
              <a:ext cx="5940627" cy="2691562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28" name="テキスト ボックス 27"/>
            <p:cNvSpPr txBox="1"/>
            <p:nvPr/>
          </p:nvSpPr>
          <p:spPr>
            <a:xfrm>
              <a:off x="559850" y="6207503"/>
              <a:ext cx="6505269" cy="15188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kumimoji="1" lang="ja-JP" altLang="en-US" sz="10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①受検票はありません。当日、この</a:t>
              </a:r>
              <a:r>
                <a:rPr kumimoji="1" lang="en-US" altLang="ja-JP" sz="10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『</a:t>
              </a:r>
              <a:r>
                <a:rPr kumimoji="1" lang="ja-JP" altLang="en-US" sz="10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「漢検」検定日当日のご案内</a:t>
              </a:r>
              <a:r>
                <a:rPr kumimoji="1" lang="en-US" altLang="ja-JP" sz="10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』</a:t>
              </a:r>
              <a:r>
                <a:rPr kumimoji="1" lang="ja-JP" altLang="en-US" sz="10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を持参してください。</a:t>
              </a:r>
              <a:endParaRPr kumimoji="1"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sz="10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②検定終了後、問題用紙は回収し、後日返却します。</a:t>
              </a:r>
              <a:endParaRPr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>
                <a:lnSpc>
                  <a:spcPct val="150000"/>
                </a:lnSpc>
              </a:pPr>
              <a:r>
                <a:rPr kumimoji="1" lang="ja-JP" altLang="en-US" sz="10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③遅刻の場合、検定時間の半分までに入室す</a:t>
              </a:r>
              <a:r>
                <a:rPr lang="ja-JP" altLang="en-US" sz="10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れ</a:t>
              </a:r>
              <a:r>
                <a:rPr kumimoji="1" lang="ja-JP" altLang="en-US" sz="10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ば、残り時間での受検が可能ですが、</a:t>
              </a:r>
              <a:endParaRPr kumimoji="1"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sz="10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  </a:t>
              </a:r>
              <a:r>
                <a:rPr kumimoji="1" lang="ja-JP" altLang="en-US" sz="10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検定時間の半分を過ぎてからの入室は認められず、欠席となります。</a:t>
              </a:r>
              <a:endParaRPr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>
                <a:lnSpc>
                  <a:spcPct val="150000"/>
                </a:lnSpc>
              </a:pPr>
              <a:r>
                <a:rPr kumimoji="1" lang="ja-JP" altLang="en-US" sz="10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④同じ検定日の同じ級を、違う</a:t>
              </a:r>
              <a:r>
                <a:rPr lang="ja-JP" altLang="en-US" sz="10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会場</a:t>
              </a:r>
              <a:r>
                <a:rPr kumimoji="1" lang="ja-JP" altLang="en-US" sz="10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（学校と塾など）で重複して受検することはできません。</a:t>
              </a:r>
              <a:endParaRPr kumimoji="1"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>
                <a:lnSpc>
                  <a:spcPct val="150000"/>
                </a:lnSpc>
              </a:pPr>
              <a:r>
                <a:rPr kumimoji="1" lang="ja-JP" altLang="en-US" sz="10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⑤検定中における以下の行為は</a:t>
              </a:r>
              <a:r>
                <a:rPr kumimoji="1" lang="ja-JP" altLang="en-US" sz="1050" b="1" u="sng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失格</a:t>
              </a:r>
              <a:r>
                <a:rPr kumimoji="1" lang="ja-JP" altLang="en-US" sz="10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となり、採点対象となりません。くれぐれも注意してください。</a:t>
              </a:r>
            </a:p>
          </p:txBody>
        </p:sp>
        <p:sp>
          <p:nvSpPr>
            <p:cNvPr id="35" name="テキスト ボックス 34"/>
            <p:cNvSpPr txBox="1"/>
            <p:nvPr/>
          </p:nvSpPr>
          <p:spPr>
            <a:xfrm>
              <a:off x="632023" y="8607954"/>
              <a:ext cx="516412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※</a:t>
              </a:r>
              <a:r>
                <a:rPr lang="ja-JP" altLang="en-US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当日欠席した場合は、後日、問題用紙を渡します。検定料は返金できません。</a:t>
              </a:r>
              <a:endPara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70818" y="2374553"/>
              <a:ext cx="43204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◆</a:t>
              </a:r>
            </a:p>
          </p:txBody>
        </p:sp>
        <p:sp>
          <p:nvSpPr>
            <p:cNvPr id="33" name="テキスト ボックス 32"/>
            <p:cNvSpPr txBox="1"/>
            <p:nvPr/>
          </p:nvSpPr>
          <p:spPr>
            <a:xfrm>
              <a:off x="74844" y="2781404"/>
              <a:ext cx="43204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◆</a:t>
              </a:r>
            </a:p>
          </p:txBody>
        </p:sp>
        <p:sp>
          <p:nvSpPr>
            <p:cNvPr id="37" name="テキスト ボックス 36"/>
            <p:cNvSpPr txBox="1"/>
            <p:nvPr/>
          </p:nvSpPr>
          <p:spPr>
            <a:xfrm>
              <a:off x="76226" y="3185691"/>
              <a:ext cx="43204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◆</a:t>
              </a:r>
            </a:p>
          </p:txBody>
        </p:sp>
        <p:sp>
          <p:nvSpPr>
            <p:cNvPr id="38" name="テキスト ボックス 37"/>
            <p:cNvSpPr txBox="1"/>
            <p:nvPr/>
          </p:nvSpPr>
          <p:spPr>
            <a:xfrm>
              <a:off x="103585" y="5561494"/>
              <a:ext cx="43204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◆</a:t>
              </a:r>
            </a:p>
          </p:txBody>
        </p:sp>
        <p:sp>
          <p:nvSpPr>
            <p:cNvPr id="39" name="テキスト ボックス 38"/>
            <p:cNvSpPr txBox="1"/>
            <p:nvPr/>
          </p:nvSpPr>
          <p:spPr>
            <a:xfrm>
              <a:off x="103585" y="5896317"/>
              <a:ext cx="43204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◆</a:t>
              </a:r>
            </a:p>
          </p:txBody>
        </p:sp>
        <p:grpSp>
          <p:nvGrpSpPr>
            <p:cNvPr id="21" name="グループ化 20"/>
            <p:cNvGrpSpPr/>
            <p:nvPr/>
          </p:nvGrpSpPr>
          <p:grpSpPr>
            <a:xfrm>
              <a:off x="99392" y="8888323"/>
              <a:ext cx="5805264" cy="766658"/>
              <a:chOff x="99392" y="9014167"/>
              <a:chExt cx="5805264" cy="766658"/>
            </a:xfrm>
          </p:grpSpPr>
          <p:sp>
            <p:nvSpPr>
              <p:cNvPr id="36" name="テキスト ボックス 35"/>
              <p:cNvSpPr txBox="1"/>
              <p:nvPr/>
            </p:nvSpPr>
            <p:spPr>
              <a:xfrm>
                <a:off x="305892" y="9014167"/>
                <a:ext cx="289877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60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合否結果などに関して</a:t>
                </a:r>
              </a:p>
            </p:txBody>
          </p:sp>
          <p:sp>
            <p:nvSpPr>
              <p:cNvPr id="29" name="テキスト ボックス 28"/>
              <p:cNvSpPr txBox="1"/>
              <p:nvPr/>
            </p:nvSpPr>
            <p:spPr>
              <a:xfrm>
                <a:off x="311300" y="9309093"/>
                <a:ext cx="5593356" cy="471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1600"/>
                  </a:lnSpc>
                </a:pPr>
                <a:r>
                  <a:rPr lang="ja-JP" altLang="en-US" sz="1100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・検定日の約５日後から漢検ホームページにて標準解答が公開されます。</a:t>
                </a:r>
                <a:endParaRPr lang="en-US" altLang="ja-JP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pPr>
                  <a:lnSpc>
                    <a:spcPts val="1600"/>
                  </a:lnSpc>
                </a:pPr>
                <a:r>
                  <a:rPr kumimoji="1" lang="ja-JP" altLang="en-US" sz="1100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・</a:t>
                </a:r>
                <a:r>
                  <a:rPr lang="ja-JP" altLang="en-US" sz="1100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検定の合否結果</a:t>
                </a:r>
                <a:r>
                  <a:rPr lang="ja-JP" altLang="en-US" sz="110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は、受検者</a:t>
                </a:r>
                <a:r>
                  <a:rPr lang="ja-JP" altLang="en-US" sz="1100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全員に渡す「検定結果資料」で確認してください。</a:t>
                </a:r>
                <a:endParaRPr kumimoji="1" lang="en-US" altLang="ja-JP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40" name="テキスト ボックス 39"/>
              <p:cNvSpPr txBox="1"/>
              <p:nvPr/>
            </p:nvSpPr>
            <p:spPr>
              <a:xfrm>
                <a:off x="99392" y="9014167"/>
                <a:ext cx="43204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400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◆</a:t>
                </a:r>
              </a:p>
            </p:txBody>
          </p:sp>
        </p:grpSp>
        <p:sp>
          <p:nvSpPr>
            <p:cNvPr id="6" name="テキスト ボックス 5"/>
            <p:cNvSpPr txBox="1"/>
            <p:nvPr/>
          </p:nvSpPr>
          <p:spPr>
            <a:xfrm>
              <a:off x="1251926" y="494973"/>
              <a:ext cx="446449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4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「漢検」検定日当日のご案内</a:t>
              </a:r>
            </a:p>
          </p:txBody>
        </p:sp>
        <p:sp>
          <p:nvSpPr>
            <p:cNvPr id="45" name="テキスト ボックス 44"/>
            <p:cNvSpPr txBox="1"/>
            <p:nvPr/>
          </p:nvSpPr>
          <p:spPr>
            <a:xfrm>
              <a:off x="1915298" y="5919333"/>
              <a:ext cx="232073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必ず</a:t>
              </a:r>
              <a:r>
                <a:rPr lang="ja-JP" altLang="en-US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確認して</a:t>
              </a:r>
              <a:r>
                <a:rPr kumimoji="1" lang="ja-JP" altLang="en-US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ください。</a:t>
              </a:r>
            </a:p>
          </p:txBody>
        </p:sp>
        <p:grpSp>
          <p:nvGrpSpPr>
            <p:cNvPr id="20" name="グループ化 19"/>
            <p:cNvGrpSpPr/>
            <p:nvPr/>
          </p:nvGrpSpPr>
          <p:grpSpPr>
            <a:xfrm>
              <a:off x="1052007" y="7753841"/>
              <a:ext cx="5282208" cy="828640"/>
              <a:chOff x="845077" y="7414345"/>
              <a:chExt cx="5282208" cy="828640"/>
            </a:xfrm>
          </p:grpSpPr>
          <p:sp>
            <p:nvSpPr>
              <p:cNvPr id="1024" name="正方形/長方形 1023"/>
              <p:cNvSpPr/>
              <p:nvPr/>
            </p:nvSpPr>
            <p:spPr>
              <a:xfrm>
                <a:off x="845077" y="7414345"/>
                <a:ext cx="4942517" cy="82864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pic>
            <p:nvPicPr>
              <p:cNvPr id="1027" name="Picture 3" descr="http://frame-illust.com/fi/wp-content/uploads/2015/02/85b0f8a7a34e6e6d712f1fcc34d070e0.png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35066" y="7569951"/>
                <a:ext cx="575581" cy="57558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34" name="テキスト ボックス 33"/>
              <p:cNvSpPr txBox="1"/>
              <p:nvPr/>
            </p:nvSpPr>
            <p:spPr>
              <a:xfrm>
                <a:off x="1647356" y="7414345"/>
                <a:ext cx="4479929" cy="8250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kumimoji="1" lang="ja-JP" altLang="en-US" sz="1100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・携帯電話やその他電子機器の使用（時計代わりの使用も含む）</a:t>
                </a:r>
                <a:endParaRPr kumimoji="1" lang="en-US" altLang="ja-JP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ja-JP" altLang="en-US" sz="1100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・参考書、問題集などを見ること</a:t>
                </a:r>
                <a:endParaRPr lang="en-US" altLang="ja-JP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pPr>
                  <a:lnSpc>
                    <a:spcPct val="150000"/>
                  </a:lnSpc>
                </a:pPr>
                <a:r>
                  <a:rPr kumimoji="1" lang="ja-JP" altLang="en-US" sz="1100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・監督者の許可なく、荷物に</a:t>
                </a:r>
                <a:r>
                  <a:rPr lang="ja-JP" altLang="en-US" sz="1100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触れ</a:t>
                </a:r>
                <a:r>
                  <a:rPr kumimoji="1" lang="ja-JP" altLang="en-US" sz="1100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ること</a:t>
                </a:r>
              </a:p>
            </p:txBody>
          </p:sp>
        </p:grpSp>
        <p:pic>
          <p:nvPicPr>
            <p:cNvPr id="11" name="図 10">
              <a:extLst>
                <a:ext uri="{FF2B5EF4-FFF2-40B4-BE49-F238E27FC236}">
                  <a16:creationId xmlns:a16="http://schemas.microsoft.com/office/drawing/2014/main" id="{F3122181-B6B9-4B8F-B0ED-C0273C4125D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3448622"/>
              <a:ext cx="6948488" cy="2111502"/>
            </a:xfrm>
            <a:prstGeom prst="rect">
              <a:avLst/>
            </a:prstGeom>
          </p:spPr>
        </p:pic>
      </p:grp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123A74A0-303A-44B1-BDFD-A3305F56F32B}"/>
              </a:ext>
            </a:extLst>
          </p:cNvPr>
          <p:cNvSpPr/>
          <p:nvPr/>
        </p:nvSpPr>
        <p:spPr>
          <a:xfrm>
            <a:off x="290868" y="1790734"/>
            <a:ext cx="6459456" cy="441904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772996E7-94E0-4C2E-A6CD-7FAFC6C69831}"/>
              </a:ext>
            </a:extLst>
          </p:cNvPr>
          <p:cNvSpPr/>
          <p:nvPr/>
        </p:nvSpPr>
        <p:spPr>
          <a:xfrm>
            <a:off x="4482357" y="264175"/>
            <a:ext cx="676412" cy="27852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8E868B9B-0C14-4637-9464-8E89E9A57128}"/>
              </a:ext>
            </a:extLst>
          </p:cNvPr>
          <p:cNvSpPr/>
          <p:nvPr/>
        </p:nvSpPr>
        <p:spPr>
          <a:xfrm>
            <a:off x="5446548" y="263754"/>
            <a:ext cx="419960" cy="27852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5816C579-A116-4837-8B4D-6B7857853D1C}"/>
              </a:ext>
            </a:extLst>
          </p:cNvPr>
          <p:cNvSpPr/>
          <p:nvPr/>
        </p:nvSpPr>
        <p:spPr>
          <a:xfrm>
            <a:off x="1733152" y="2344316"/>
            <a:ext cx="1196170" cy="295257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87DA6894-068E-4017-8A48-E972F55637A4}"/>
              </a:ext>
            </a:extLst>
          </p:cNvPr>
          <p:cNvSpPr/>
          <p:nvPr/>
        </p:nvSpPr>
        <p:spPr>
          <a:xfrm>
            <a:off x="3264220" y="2340645"/>
            <a:ext cx="695670" cy="295257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762640F4-C29C-4AF2-9B51-B4751B23C19F}"/>
              </a:ext>
            </a:extLst>
          </p:cNvPr>
          <p:cNvSpPr/>
          <p:nvPr/>
        </p:nvSpPr>
        <p:spPr>
          <a:xfrm>
            <a:off x="4238546" y="2336386"/>
            <a:ext cx="695670" cy="295257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F0A27284-1082-4CC7-9FEC-2BDC02E539EA}"/>
              </a:ext>
            </a:extLst>
          </p:cNvPr>
          <p:cNvSpPr/>
          <p:nvPr/>
        </p:nvSpPr>
        <p:spPr>
          <a:xfrm>
            <a:off x="5508488" y="2354739"/>
            <a:ext cx="695670" cy="295257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B99372C7-B7E0-4AEB-8571-58AE6896679E}"/>
              </a:ext>
            </a:extLst>
          </p:cNvPr>
          <p:cNvSpPr/>
          <p:nvPr/>
        </p:nvSpPr>
        <p:spPr>
          <a:xfrm>
            <a:off x="1251926" y="2746408"/>
            <a:ext cx="5365064" cy="30777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584D3FDA-74AB-4A20-AD4E-860B9ACF553B}"/>
              </a:ext>
            </a:extLst>
          </p:cNvPr>
          <p:cNvSpPr/>
          <p:nvPr/>
        </p:nvSpPr>
        <p:spPr>
          <a:xfrm>
            <a:off x="6123027" y="271816"/>
            <a:ext cx="419960" cy="27852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A9A82F12-D30E-437E-9B7D-ABC59A15DACD}"/>
              </a:ext>
            </a:extLst>
          </p:cNvPr>
          <p:cNvSpPr/>
          <p:nvPr/>
        </p:nvSpPr>
        <p:spPr>
          <a:xfrm>
            <a:off x="1756332" y="1001953"/>
            <a:ext cx="294415" cy="228712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EA1C75D6-A463-4AD7-877E-7B224F84924A}"/>
              </a:ext>
            </a:extLst>
          </p:cNvPr>
          <p:cNvSpPr/>
          <p:nvPr/>
        </p:nvSpPr>
        <p:spPr>
          <a:xfrm>
            <a:off x="685800" y="3588269"/>
            <a:ext cx="255145" cy="28829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3D8A7891-1F35-4483-8B6A-CDEF42D2601B}"/>
              </a:ext>
            </a:extLst>
          </p:cNvPr>
          <p:cNvSpPr/>
          <p:nvPr/>
        </p:nvSpPr>
        <p:spPr>
          <a:xfrm>
            <a:off x="1170101" y="3588776"/>
            <a:ext cx="255145" cy="28829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54A39223-6C5D-4A7E-ADB8-6A4F446CD816}"/>
              </a:ext>
            </a:extLst>
          </p:cNvPr>
          <p:cNvSpPr/>
          <p:nvPr/>
        </p:nvSpPr>
        <p:spPr>
          <a:xfrm>
            <a:off x="1733152" y="3588776"/>
            <a:ext cx="255145" cy="28829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8259D4BF-B3A8-49DB-96E0-C5359E1F7E88}"/>
              </a:ext>
            </a:extLst>
          </p:cNvPr>
          <p:cNvSpPr/>
          <p:nvPr/>
        </p:nvSpPr>
        <p:spPr>
          <a:xfrm>
            <a:off x="2203664" y="3588269"/>
            <a:ext cx="255145" cy="28829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BB2EEB42-54A3-48C3-BF16-B749E63C36B6}"/>
              </a:ext>
            </a:extLst>
          </p:cNvPr>
          <p:cNvSpPr/>
          <p:nvPr/>
        </p:nvSpPr>
        <p:spPr>
          <a:xfrm>
            <a:off x="674435" y="3998116"/>
            <a:ext cx="255145" cy="28829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2B02D389-6E4B-452D-A447-B437BDB046AD}"/>
              </a:ext>
            </a:extLst>
          </p:cNvPr>
          <p:cNvSpPr/>
          <p:nvPr/>
        </p:nvSpPr>
        <p:spPr>
          <a:xfrm>
            <a:off x="1158736" y="3998623"/>
            <a:ext cx="255145" cy="28829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55854328-5958-429D-AC58-036D8C61E297}"/>
              </a:ext>
            </a:extLst>
          </p:cNvPr>
          <p:cNvSpPr/>
          <p:nvPr/>
        </p:nvSpPr>
        <p:spPr>
          <a:xfrm>
            <a:off x="1721787" y="3998623"/>
            <a:ext cx="255145" cy="28829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232D63AA-7649-404F-A0FC-3F4E05FCC466}"/>
              </a:ext>
            </a:extLst>
          </p:cNvPr>
          <p:cNvSpPr/>
          <p:nvPr/>
        </p:nvSpPr>
        <p:spPr>
          <a:xfrm>
            <a:off x="2192299" y="3998116"/>
            <a:ext cx="255145" cy="28829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6579CF2E-D7DD-4C79-B8FE-E56D92A7FF09}"/>
              </a:ext>
            </a:extLst>
          </p:cNvPr>
          <p:cNvSpPr/>
          <p:nvPr/>
        </p:nvSpPr>
        <p:spPr>
          <a:xfrm>
            <a:off x="658059" y="4382314"/>
            <a:ext cx="255145" cy="28829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9E28A56C-AB20-4C4A-8B0A-087DC46992F7}"/>
              </a:ext>
            </a:extLst>
          </p:cNvPr>
          <p:cNvSpPr/>
          <p:nvPr/>
        </p:nvSpPr>
        <p:spPr>
          <a:xfrm>
            <a:off x="1142360" y="4382821"/>
            <a:ext cx="255145" cy="28829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33A2FC74-23D3-4CB7-813F-060160C3FEB1}"/>
              </a:ext>
            </a:extLst>
          </p:cNvPr>
          <p:cNvSpPr/>
          <p:nvPr/>
        </p:nvSpPr>
        <p:spPr>
          <a:xfrm>
            <a:off x="1705411" y="4382821"/>
            <a:ext cx="255145" cy="28829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DDFD6E66-3D55-4CDE-BCBB-F163CCCBA9AE}"/>
              </a:ext>
            </a:extLst>
          </p:cNvPr>
          <p:cNvSpPr/>
          <p:nvPr/>
        </p:nvSpPr>
        <p:spPr>
          <a:xfrm>
            <a:off x="2175923" y="4382314"/>
            <a:ext cx="255145" cy="28829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A3F7682A-EA60-4EB7-AF86-567751C4E376}"/>
              </a:ext>
            </a:extLst>
          </p:cNvPr>
          <p:cNvSpPr/>
          <p:nvPr/>
        </p:nvSpPr>
        <p:spPr>
          <a:xfrm>
            <a:off x="674435" y="4780075"/>
            <a:ext cx="255145" cy="28829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7FE0CC79-055F-4558-888A-89BB4BEFF7F5}"/>
              </a:ext>
            </a:extLst>
          </p:cNvPr>
          <p:cNvSpPr/>
          <p:nvPr/>
        </p:nvSpPr>
        <p:spPr>
          <a:xfrm>
            <a:off x="1158736" y="4780582"/>
            <a:ext cx="255145" cy="28829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3A099616-3ECB-4974-A64D-4FF39836C030}"/>
              </a:ext>
            </a:extLst>
          </p:cNvPr>
          <p:cNvSpPr/>
          <p:nvPr/>
        </p:nvSpPr>
        <p:spPr>
          <a:xfrm>
            <a:off x="1721787" y="4780582"/>
            <a:ext cx="255145" cy="28829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29CD6976-417D-4A6C-92D7-8FCDEC09CD20}"/>
              </a:ext>
            </a:extLst>
          </p:cNvPr>
          <p:cNvSpPr/>
          <p:nvPr/>
        </p:nvSpPr>
        <p:spPr>
          <a:xfrm>
            <a:off x="2192299" y="4780075"/>
            <a:ext cx="255145" cy="28829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A3974C5E-7294-480F-B326-17765BBC3701}"/>
              </a:ext>
            </a:extLst>
          </p:cNvPr>
          <p:cNvSpPr/>
          <p:nvPr/>
        </p:nvSpPr>
        <p:spPr>
          <a:xfrm>
            <a:off x="663296" y="5145841"/>
            <a:ext cx="255145" cy="28829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9" name="正方形/長方形 68">
            <a:extLst>
              <a:ext uri="{FF2B5EF4-FFF2-40B4-BE49-F238E27FC236}">
                <a16:creationId xmlns:a16="http://schemas.microsoft.com/office/drawing/2014/main" id="{CF67DB49-8013-44C6-851E-BB33D01B4AF2}"/>
              </a:ext>
            </a:extLst>
          </p:cNvPr>
          <p:cNvSpPr/>
          <p:nvPr/>
        </p:nvSpPr>
        <p:spPr>
          <a:xfrm>
            <a:off x="1147597" y="5146348"/>
            <a:ext cx="255145" cy="28829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0" name="正方形/長方形 69">
            <a:extLst>
              <a:ext uri="{FF2B5EF4-FFF2-40B4-BE49-F238E27FC236}">
                <a16:creationId xmlns:a16="http://schemas.microsoft.com/office/drawing/2014/main" id="{38D5C5E6-A2F2-40AD-9C3F-BD6CE649D99F}"/>
              </a:ext>
            </a:extLst>
          </p:cNvPr>
          <p:cNvSpPr/>
          <p:nvPr/>
        </p:nvSpPr>
        <p:spPr>
          <a:xfrm>
            <a:off x="1710648" y="5146348"/>
            <a:ext cx="255145" cy="28829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1" name="正方形/長方形 70">
            <a:extLst>
              <a:ext uri="{FF2B5EF4-FFF2-40B4-BE49-F238E27FC236}">
                <a16:creationId xmlns:a16="http://schemas.microsoft.com/office/drawing/2014/main" id="{C034FA10-A929-4AB9-B851-1188263C40A5}"/>
              </a:ext>
            </a:extLst>
          </p:cNvPr>
          <p:cNvSpPr/>
          <p:nvPr/>
        </p:nvSpPr>
        <p:spPr>
          <a:xfrm>
            <a:off x="2181160" y="5145841"/>
            <a:ext cx="255145" cy="28829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2" name="正方形/長方形 71">
            <a:extLst>
              <a:ext uri="{FF2B5EF4-FFF2-40B4-BE49-F238E27FC236}">
                <a16:creationId xmlns:a16="http://schemas.microsoft.com/office/drawing/2014/main" id="{A308EFC3-FCF1-4989-B37B-F34CBEAFE0F7}"/>
              </a:ext>
            </a:extLst>
          </p:cNvPr>
          <p:cNvSpPr/>
          <p:nvPr/>
        </p:nvSpPr>
        <p:spPr>
          <a:xfrm>
            <a:off x="4062915" y="3573215"/>
            <a:ext cx="255145" cy="28829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3" name="正方形/長方形 72">
            <a:extLst>
              <a:ext uri="{FF2B5EF4-FFF2-40B4-BE49-F238E27FC236}">
                <a16:creationId xmlns:a16="http://schemas.microsoft.com/office/drawing/2014/main" id="{1AF46500-972C-4E88-904B-78C4AC2145A9}"/>
              </a:ext>
            </a:extLst>
          </p:cNvPr>
          <p:cNvSpPr/>
          <p:nvPr/>
        </p:nvSpPr>
        <p:spPr>
          <a:xfrm>
            <a:off x="4547216" y="3573722"/>
            <a:ext cx="255145" cy="28829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4" name="正方形/長方形 73">
            <a:extLst>
              <a:ext uri="{FF2B5EF4-FFF2-40B4-BE49-F238E27FC236}">
                <a16:creationId xmlns:a16="http://schemas.microsoft.com/office/drawing/2014/main" id="{3A9BF0F7-07C3-4125-8C9D-CCC9C6C57406}"/>
              </a:ext>
            </a:extLst>
          </p:cNvPr>
          <p:cNvSpPr/>
          <p:nvPr/>
        </p:nvSpPr>
        <p:spPr>
          <a:xfrm>
            <a:off x="5110267" y="3573722"/>
            <a:ext cx="255145" cy="28829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5" name="正方形/長方形 74">
            <a:extLst>
              <a:ext uri="{FF2B5EF4-FFF2-40B4-BE49-F238E27FC236}">
                <a16:creationId xmlns:a16="http://schemas.microsoft.com/office/drawing/2014/main" id="{BD8C96D4-F9A7-40BC-A9C3-F4FC911108D9}"/>
              </a:ext>
            </a:extLst>
          </p:cNvPr>
          <p:cNvSpPr/>
          <p:nvPr/>
        </p:nvSpPr>
        <p:spPr>
          <a:xfrm>
            <a:off x="5580779" y="3573215"/>
            <a:ext cx="255145" cy="28829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6" name="正方形/長方形 75">
            <a:extLst>
              <a:ext uri="{FF2B5EF4-FFF2-40B4-BE49-F238E27FC236}">
                <a16:creationId xmlns:a16="http://schemas.microsoft.com/office/drawing/2014/main" id="{601CAB75-F4CE-4153-AA90-525D420473FD}"/>
              </a:ext>
            </a:extLst>
          </p:cNvPr>
          <p:cNvSpPr/>
          <p:nvPr/>
        </p:nvSpPr>
        <p:spPr>
          <a:xfrm>
            <a:off x="4051550" y="3983062"/>
            <a:ext cx="255145" cy="28829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7" name="正方形/長方形 76">
            <a:extLst>
              <a:ext uri="{FF2B5EF4-FFF2-40B4-BE49-F238E27FC236}">
                <a16:creationId xmlns:a16="http://schemas.microsoft.com/office/drawing/2014/main" id="{9666ACA4-9629-4A8A-9B0B-597A5A485953}"/>
              </a:ext>
            </a:extLst>
          </p:cNvPr>
          <p:cNvSpPr/>
          <p:nvPr/>
        </p:nvSpPr>
        <p:spPr>
          <a:xfrm>
            <a:off x="4535851" y="3983569"/>
            <a:ext cx="255145" cy="28829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8" name="正方形/長方形 77">
            <a:extLst>
              <a:ext uri="{FF2B5EF4-FFF2-40B4-BE49-F238E27FC236}">
                <a16:creationId xmlns:a16="http://schemas.microsoft.com/office/drawing/2014/main" id="{093D2AFE-33DD-41EB-9F07-D43C33F8FD59}"/>
              </a:ext>
            </a:extLst>
          </p:cNvPr>
          <p:cNvSpPr/>
          <p:nvPr/>
        </p:nvSpPr>
        <p:spPr>
          <a:xfrm>
            <a:off x="5098902" y="3983569"/>
            <a:ext cx="255145" cy="28829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9" name="正方形/長方形 78">
            <a:extLst>
              <a:ext uri="{FF2B5EF4-FFF2-40B4-BE49-F238E27FC236}">
                <a16:creationId xmlns:a16="http://schemas.microsoft.com/office/drawing/2014/main" id="{43DABC41-7B9C-452D-841F-5682165AF1DF}"/>
              </a:ext>
            </a:extLst>
          </p:cNvPr>
          <p:cNvSpPr/>
          <p:nvPr/>
        </p:nvSpPr>
        <p:spPr>
          <a:xfrm>
            <a:off x="5569414" y="3983062"/>
            <a:ext cx="255145" cy="28829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0" name="正方形/長方形 79">
            <a:extLst>
              <a:ext uri="{FF2B5EF4-FFF2-40B4-BE49-F238E27FC236}">
                <a16:creationId xmlns:a16="http://schemas.microsoft.com/office/drawing/2014/main" id="{EBA9C727-15A1-42AE-A188-AF1D5843892C}"/>
              </a:ext>
            </a:extLst>
          </p:cNvPr>
          <p:cNvSpPr/>
          <p:nvPr/>
        </p:nvSpPr>
        <p:spPr>
          <a:xfrm>
            <a:off x="4035174" y="4367260"/>
            <a:ext cx="255145" cy="28829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1" name="正方形/長方形 80">
            <a:extLst>
              <a:ext uri="{FF2B5EF4-FFF2-40B4-BE49-F238E27FC236}">
                <a16:creationId xmlns:a16="http://schemas.microsoft.com/office/drawing/2014/main" id="{BDFE286A-8CA5-4E0F-899E-AF45C0EBD018}"/>
              </a:ext>
            </a:extLst>
          </p:cNvPr>
          <p:cNvSpPr/>
          <p:nvPr/>
        </p:nvSpPr>
        <p:spPr>
          <a:xfrm>
            <a:off x="4519475" y="4367767"/>
            <a:ext cx="255145" cy="28829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2" name="正方形/長方形 81">
            <a:extLst>
              <a:ext uri="{FF2B5EF4-FFF2-40B4-BE49-F238E27FC236}">
                <a16:creationId xmlns:a16="http://schemas.microsoft.com/office/drawing/2014/main" id="{157BFAAE-C345-427F-AB08-D81954220747}"/>
              </a:ext>
            </a:extLst>
          </p:cNvPr>
          <p:cNvSpPr/>
          <p:nvPr/>
        </p:nvSpPr>
        <p:spPr>
          <a:xfrm>
            <a:off x="5082526" y="4367767"/>
            <a:ext cx="255145" cy="28829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3" name="正方形/長方形 82">
            <a:extLst>
              <a:ext uri="{FF2B5EF4-FFF2-40B4-BE49-F238E27FC236}">
                <a16:creationId xmlns:a16="http://schemas.microsoft.com/office/drawing/2014/main" id="{D1030293-4E36-481F-AE68-B4E6ED7D688F}"/>
              </a:ext>
            </a:extLst>
          </p:cNvPr>
          <p:cNvSpPr/>
          <p:nvPr/>
        </p:nvSpPr>
        <p:spPr>
          <a:xfrm>
            <a:off x="5553038" y="4367260"/>
            <a:ext cx="255145" cy="28829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4" name="正方形/長方形 83">
            <a:extLst>
              <a:ext uri="{FF2B5EF4-FFF2-40B4-BE49-F238E27FC236}">
                <a16:creationId xmlns:a16="http://schemas.microsoft.com/office/drawing/2014/main" id="{3D6FB44C-5F3E-4FE0-9D1B-455ECFE5464A}"/>
              </a:ext>
            </a:extLst>
          </p:cNvPr>
          <p:cNvSpPr/>
          <p:nvPr/>
        </p:nvSpPr>
        <p:spPr>
          <a:xfrm>
            <a:off x="4051550" y="4765021"/>
            <a:ext cx="255145" cy="28829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5" name="正方形/長方形 84">
            <a:extLst>
              <a:ext uri="{FF2B5EF4-FFF2-40B4-BE49-F238E27FC236}">
                <a16:creationId xmlns:a16="http://schemas.microsoft.com/office/drawing/2014/main" id="{35CFAE1C-55DF-4FDE-84DD-8605768EADAD}"/>
              </a:ext>
            </a:extLst>
          </p:cNvPr>
          <p:cNvSpPr/>
          <p:nvPr/>
        </p:nvSpPr>
        <p:spPr>
          <a:xfrm>
            <a:off x="4535851" y="4765528"/>
            <a:ext cx="255145" cy="28829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6" name="正方形/長方形 85">
            <a:extLst>
              <a:ext uri="{FF2B5EF4-FFF2-40B4-BE49-F238E27FC236}">
                <a16:creationId xmlns:a16="http://schemas.microsoft.com/office/drawing/2014/main" id="{5FBA4C86-F1E2-4194-BA66-D28F099E0EDE}"/>
              </a:ext>
            </a:extLst>
          </p:cNvPr>
          <p:cNvSpPr/>
          <p:nvPr/>
        </p:nvSpPr>
        <p:spPr>
          <a:xfrm>
            <a:off x="5098902" y="4765528"/>
            <a:ext cx="255145" cy="28829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7" name="正方形/長方形 86">
            <a:extLst>
              <a:ext uri="{FF2B5EF4-FFF2-40B4-BE49-F238E27FC236}">
                <a16:creationId xmlns:a16="http://schemas.microsoft.com/office/drawing/2014/main" id="{AEF0CD10-822F-47DA-A94A-99D23874F210}"/>
              </a:ext>
            </a:extLst>
          </p:cNvPr>
          <p:cNvSpPr/>
          <p:nvPr/>
        </p:nvSpPr>
        <p:spPr>
          <a:xfrm>
            <a:off x="5569414" y="4765021"/>
            <a:ext cx="255145" cy="28829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8" name="正方形/長方形 87">
            <a:extLst>
              <a:ext uri="{FF2B5EF4-FFF2-40B4-BE49-F238E27FC236}">
                <a16:creationId xmlns:a16="http://schemas.microsoft.com/office/drawing/2014/main" id="{955B762B-86D7-4B43-86B8-A062843394F9}"/>
              </a:ext>
            </a:extLst>
          </p:cNvPr>
          <p:cNvSpPr/>
          <p:nvPr/>
        </p:nvSpPr>
        <p:spPr>
          <a:xfrm>
            <a:off x="4040411" y="5130787"/>
            <a:ext cx="255145" cy="28829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9" name="正方形/長方形 88">
            <a:extLst>
              <a:ext uri="{FF2B5EF4-FFF2-40B4-BE49-F238E27FC236}">
                <a16:creationId xmlns:a16="http://schemas.microsoft.com/office/drawing/2014/main" id="{A0C99755-3ABC-441D-8FD8-2D4BCC6887F3}"/>
              </a:ext>
            </a:extLst>
          </p:cNvPr>
          <p:cNvSpPr/>
          <p:nvPr/>
        </p:nvSpPr>
        <p:spPr>
          <a:xfrm>
            <a:off x="4524712" y="5131294"/>
            <a:ext cx="255145" cy="28829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0" name="正方形/長方形 89">
            <a:extLst>
              <a:ext uri="{FF2B5EF4-FFF2-40B4-BE49-F238E27FC236}">
                <a16:creationId xmlns:a16="http://schemas.microsoft.com/office/drawing/2014/main" id="{A7F09A59-6EBD-41F9-A3E8-54C33F96D20F}"/>
              </a:ext>
            </a:extLst>
          </p:cNvPr>
          <p:cNvSpPr/>
          <p:nvPr/>
        </p:nvSpPr>
        <p:spPr>
          <a:xfrm>
            <a:off x="5087763" y="5131294"/>
            <a:ext cx="255145" cy="28829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1" name="正方形/長方形 90">
            <a:extLst>
              <a:ext uri="{FF2B5EF4-FFF2-40B4-BE49-F238E27FC236}">
                <a16:creationId xmlns:a16="http://schemas.microsoft.com/office/drawing/2014/main" id="{19CD53D4-2CD0-42E7-A543-C4F612EA3CA5}"/>
              </a:ext>
            </a:extLst>
          </p:cNvPr>
          <p:cNvSpPr/>
          <p:nvPr/>
        </p:nvSpPr>
        <p:spPr>
          <a:xfrm>
            <a:off x="5558275" y="5130787"/>
            <a:ext cx="255145" cy="28829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286127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357</Words>
  <Application>Microsoft Office PowerPoint</Application>
  <PresentationFormat>ユーザー設定</PresentationFormat>
  <Paragraphs>32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BIZ UDPゴシック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2022-03-08T06:43:48Z</dcterms:created>
  <dcterms:modified xsi:type="dcterms:W3CDTF">2022-03-08T06:43:51Z</dcterms:modified>
</cp:coreProperties>
</file>