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8" r:id="rId3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67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9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58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85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02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65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67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39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56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59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90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D6E3D-2E02-461C-96C9-8E53A2D8FE1B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38C2E-5C9B-491E-A0C5-59E247090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91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矢印: 折線 35">
            <a:extLst>
              <a:ext uri="{FF2B5EF4-FFF2-40B4-BE49-F238E27FC236}">
                <a16:creationId xmlns:a16="http://schemas.microsoft.com/office/drawing/2014/main" id="{DB37550B-CB14-2143-E6D9-7CD945381DA4}"/>
              </a:ext>
            </a:extLst>
          </p:cNvPr>
          <p:cNvSpPr/>
          <p:nvPr/>
        </p:nvSpPr>
        <p:spPr>
          <a:xfrm rot="16200000" flipH="1">
            <a:off x="-1021198" y="2486010"/>
            <a:ext cx="3229852" cy="800218"/>
          </a:xfrm>
          <a:prstGeom prst="bentArrow">
            <a:avLst/>
          </a:prstGeom>
          <a:gradFill flip="none" rotWithShape="1">
            <a:gsLst>
              <a:gs pos="0">
                <a:schemeClr val="accent6"/>
              </a:gs>
              <a:gs pos="52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9F5F931-192F-08FB-CF91-563BD64775E2}"/>
              </a:ext>
            </a:extLst>
          </p:cNvPr>
          <p:cNvGrpSpPr/>
          <p:nvPr/>
        </p:nvGrpSpPr>
        <p:grpSpPr>
          <a:xfrm>
            <a:off x="603518" y="917194"/>
            <a:ext cx="3027103" cy="3422590"/>
            <a:chOff x="79352" y="825485"/>
            <a:chExt cx="3027103" cy="3422590"/>
          </a:xfrm>
        </p:grpSpPr>
        <p:sp>
          <p:nvSpPr>
            <p:cNvPr id="7" name="リボン: 上に曲がる 6">
              <a:extLst>
                <a:ext uri="{FF2B5EF4-FFF2-40B4-BE49-F238E27FC236}">
                  <a16:creationId xmlns:a16="http://schemas.microsoft.com/office/drawing/2014/main" id="{49D205F1-4BFA-B270-60F3-920CB2A1EAB2}"/>
                </a:ext>
              </a:extLst>
            </p:cNvPr>
            <p:cNvSpPr/>
            <p:nvPr/>
          </p:nvSpPr>
          <p:spPr>
            <a:xfrm>
              <a:off x="79352" y="825485"/>
              <a:ext cx="3027103" cy="705394"/>
            </a:xfrm>
            <a:prstGeom prst="ribbon2">
              <a:avLst>
                <a:gd name="adj1" fmla="val 24074"/>
                <a:gd name="adj2" fmla="val 75000"/>
              </a:avLst>
            </a:prstGeom>
            <a:gradFill flip="none" rotWithShape="1">
              <a:gsLst>
                <a:gs pos="0">
                  <a:schemeClr val="accent6"/>
                </a:gs>
                <a:gs pos="43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kumimoji="1" lang="en-US" altLang="ja-JP" sz="16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r"/>
              <a:r>
                <a:rPr kumimoji="1" lang="ja-JP" altLang="en-US" sz="120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の漢字</a:t>
              </a: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0DD69C7-211F-B457-8F9E-3F3DA38C6952}"/>
                </a:ext>
              </a:extLst>
            </p:cNvPr>
            <p:cNvSpPr/>
            <p:nvPr/>
          </p:nvSpPr>
          <p:spPr>
            <a:xfrm>
              <a:off x="362190" y="1728075"/>
              <a:ext cx="2520000" cy="252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1DB34AC5-27BB-F1C0-ED34-B65DA2AFE14A}"/>
                </a:ext>
              </a:extLst>
            </p:cNvPr>
            <p:cNvSpPr/>
            <p:nvPr/>
          </p:nvSpPr>
          <p:spPr>
            <a:xfrm>
              <a:off x="258727" y="1629954"/>
              <a:ext cx="2520000" cy="252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968C68-008D-A74E-CAB1-554A6034ADF5}"/>
              </a:ext>
            </a:extLst>
          </p:cNvPr>
          <p:cNvSpPr txBox="1"/>
          <p:nvPr/>
        </p:nvSpPr>
        <p:spPr>
          <a:xfrm>
            <a:off x="3860806" y="322565"/>
            <a:ext cx="3877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★自分の〇〇を漢字で表現してみよう！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62C10DB-D203-23B5-C029-B565F4D78933}"/>
              </a:ext>
            </a:extLst>
          </p:cNvPr>
          <p:cNvGrpSpPr/>
          <p:nvPr/>
        </p:nvGrpSpPr>
        <p:grpSpPr>
          <a:xfrm>
            <a:off x="3882898" y="1356352"/>
            <a:ext cx="5400000" cy="2948705"/>
            <a:chOff x="3882898" y="1356352"/>
            <a:chExt cx="5400000" cy="2948705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15536612-FBDE-36E3-1BD8-F5729CE0A079}"/>
                </a:ext>
              </a:extLst>
            </p:cNvPr>
            <p:cNvCxnSpPr>
              <a:cxnSpLocks/>
            </p:cNvCxnSpPr>
            <p:nvPr/>
          </p:nvCxnSpPr>
          <p:spPr>
            <a:xfrm>
              <a:off x="3882898" y="1622844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BD80673-5289-6E35-E391-A5CB5300683A}"/>
                </a:ext>
              </a:extLst>
            </p:cNvPr>
            <p:cNvCxnSpPr>
              <a:cxnSpLocks/>
            </p:cNvCxnSpPr>
            <p:nvPr/>
          </p:nvCxnSpPr>
          <p:spPr>
            <a:xfrm>
              <a:off x="3882898" y="2472800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8161FB35-AC80-5908-CE72-B35BC25EE94E}"/>
                </a:ext>
              </a:extLst>
            </p:cNvPr>
            <p:cNvCxnSpPr>
              <a:cxnSpLocks/>
            </p:cNvCxnSpPr>
            <p:nvPr/>
          </p:nvCxnSpPr>
          <p:spPr>
            <a:xfrm>
              <a:off x="3882898" y="2859293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94005DF5-048C-BB4B-ECF6-417FFFFD3771}"/>
                </a:ext>
              </a:extLst>
            </p:cNvPr>
            <p:cNvCxnSpPr>
              <a:cxnSpLocks/>
            </p:cNvCxnSpPr>
            <p:nvPr/>
          </p:nvCxnSpPr>
          <p:spPr>
            <a:xfrm>
              <a:off x="3882898" y="3220734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0993B9C1-5220-74F8-582F-E8F0E028A65E}"/>
                </a:ext>
              </a:extLst>
            </p:cNvPr>
            <p:cNvCxnSpPr>
              <a:cxnSpLocks/>
            </p:cNvCxnSpPr>
            <p:nvPr/>
          </p:nvCxnSpPr>
          <p:spPr>
            <a:xfrm>
              <a:off x="3882898" y="3582175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49F24517-F130-C00A-D356-7CB8221388DE}"/>
                </a:ext>
              </a:extLst>
            </p:cNvPr>
            <p:cNvCxnSpPr>
              <a:cxnSpLocks/>
            </p:cNvCxnSpPr>
            <p:nvPr/>
          </p:nvCxnSpPr>
          <p:spPr>
            <a:xfrm>
              <a:off x="3882898" y="3943616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1D459F31-6313-D6DA-4E2F-024FA5CDF6BC}"/>
                </a:ext>
              </a:extLst>
            </p:cNvPr>
            <p:cNvCxnSpPr>
              <a:cxnSpLocks/>
            </p:cNvCxnSpPr>
            <p:nvPr/>
          </p:nvCxnSpPr>
          <p:spPr>
            <a:xfrm>
              <a:off x="3882898" y="4305057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4EED4EDB-1527-AAE5-9EF2-5D1F44FE3E4F}"/>
                </a:ext>
              </a:extLst>
            </p:cNvPr>
            <p:cNvSpPr txBox="1"/>
            <p:nvPr/>
          </p:nvSpPr>
          <p:spPr>
            <a:xfrm>
              <a:off x="4105490" y="1356352"/>
              <a:ext cx="23391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　年　　　　組　　名前</a:t>
              </a: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BC056AD-FBED-E4C2-DB02-D542B3699FDF}"/>
              </a:ext>
            </a:extLst>
          </p:cNvPr>
          <p:cNvSpPr txBox="1"/>
          <p:nvPr/>
        </p:nvSpPr>
        <p:spPr>
          <a:xfrm>
            <a:off x="3753378" y="1831094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選んだ理由</a:t>
            </a:r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kumimoji="1" lang="ja-JP" altLang="en-US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4733E39-75FA-902A-6930-946086D73482}"/>
              </a:ext>
            </a:extLst>
          </p:cNvPr>
          <p:cNvSpPr txBox="1"/>
          <p:nvPr/>
        </p:nvSpPr>
        <p:spPr>
          <a:xfrm>
            <a:off x="782893" y="1757876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漢字一字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2E0DCF64-03C2-221F-CAD4-55685BB7B589}"/>
              </a:ext>
            </a:extLst>
          </p:cNvPr>
          <p:cNvSpPr/>
          <p:nvPr/>
        </p:nvSpPr>
        <p:spPr>
          <a:xfrm rot="5400000">
            <a:off x="5554366" y="5462933"/>
            <a:ext cx="501041" cy="352678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65310E9-30D8-6C6B-B00C-27222C7D0C1B}"/>
              </a:ext>
            </a:extLst>
          </p:cNvPr>
          <p:cNvGrpSpPr/>
          <p:nvPr/>
        </p:nvGrpSpPr>
        <p:grpSpPr>
          <a:xfrm>
            <a:off x="6019997" y="4548033"/>
            <a:ext cx="3672801" cy="2185277"/>
            <a:chOff x="6019997" y="4548033"/>
            <a:chExt cx="3672801" cy="2185277"/>
          </a:xfrm>
        </p:grpSpPr>
        <p:sp>
          <p:nvSpPr>
            <p:cNvPr id="37" name="四角形: 角を丸くする 36">
              <a:extLst>
                <a:ext uri="{FF2B5EF4-FFF2-40B4-BE49-F238E27FC236}">
                  <a16:creationId xmlns:a16="http://schemas.microsoft.com/office/drawing/2014/main" id="{EB88AD94-E08F-54B5-D930-1CE1375A01E3}"/>
                </a:ext>
              </a:extLst>
            </p:cNvPr>
            <p:cNvSpPr/>
            <p:nvPr/>
          </p:nvSpPr>
          <p:spPr>
            <a:xfrm>
              <a:off x="6019997" y="4548033"/>
              <a:ext cx="3672801" cy="2185277"/>
            </a:xfrm>
            <a:prstGeom prst="roundRect">
              <a:avLst>
                <a:gd name="adj" fmla="val 5004"/>
              </a:avLst>
            </a:prstGeom>
            <a:solidFill>
              <a:schemeClr val="bg1"/>
            </a:solidFill>
            <a:ln w="12700">
              <a:solidFill>
                <a:schemeClr val="accent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6AD12D98-7258-C891-F060-2B7464C60C03}"/>
                </a:ext>
              </a:extLst>
            </p:cNvPr>
            <p:cNvSpPr txBox="1"/>
            <p:nvPr/>
          </p:nvSpPr>
          <p:spPr>
            <a:xfrm>
              <a:off x="6022838" y="4640914"/>
              <a:ext cx="15696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■候補の漢字・理由</a:t>
              </a:r>
              <a:endPara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13ED3F33-0F10-6027-704A-AACFE8B3C467}"/>
                </a:ext>
              </a:extLst>
            </p:cNvPr>
            <p:cNvSpPr/>
            <p:nvPr/>
          </p:nvSpPr>
          <p:spPr>
            <a:xfrm>
              <a:off x="6316223" y="4974751"/>
              <a:ext cx="828000" cy="82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2850BFE1-71D2-6A81-71CE-494E790D8253}"/>
                </a:ext>
              </a:extLst>
            </p:cNvPr>
            <p:cNvSpPr/>
            <p:nvPr/>
          </p:nvSpPr>
          <p:spPr>
            <a:xfrm>
              <a:off x="7442397" y="4983989"/>
              <a:ext cx="828000" cy="82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80175939-B0FC-7001-0540-3F3823F87EF6}"/>
                </a:ext>
              </a:extLst>
            </p:cNvPr>
            <p:cNvSpPr/>
            <p:nvPr/>
          </p:nvSpPr>
          <p:spPr>
            <a:xfrm>
              <a:off x="8568572" y="4983989"/>
              <a:ext cx="828000" cy="82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5" name="大かっこ 44">
              <a:extLst>
                <a:ext uri="{FF2B5EF4-FFF2-40B4-BE49-F238E27FC236}">
                  <a16:creationId xmlns:a16="http://schemas.microsoft.com/office/drawing/2014/main" id="{18A7C0D4-83D8-0538-5715-F7C846B8C979}"/>
                </a:ext>
              </a:extLst>
            </p:cNvPr>
            <p:cNvSpPr/>
            <p:nvPr/>
          </p:nvSpPr>
          <p:spPr>
            <a:xfrm>
              <a:off x="6235438" y="5934075"/>
              <a:ext cx="986846" cy="671809"/>
            </a:xfrm>
            <a:prstGeom prst="bracketPair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6" name="大かっこ 45">
              <a:extLst>
                <a:ext uri="{FF2B5EF4-FFF2-40B4-BE49-F238E27FC236}">
                  <a16:creationId xmlns:a16="http://schemas.microsoft.com/office/drawing/2014/main" id="{52066ABF-4D9F-A737-45DA-7B1A2E3055FD}"/>
                </a:ext>
              </a:extLst>
            </p:cNvPr>
            <p:cNvSpPr/>
            <p:nvPr/>
          </p:nvSpPr>
          <p:spPr>
            <a:xfrm>
              <a:off x="7370499" y="5934075"/>
              <a:ext cx="986846" cy="671809"/>
            </a:xfrm>
            <a:prstGeom prst="bracketPair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7" name="大かっこ 46">
              <a:extLst>
                <a:ext uri="{FF2B5EF4-FFF2-40B4-BE49-F238E27FC236}">
                  <a16:creationId xmlns:a16="http://schemas.microsoft.com/office/drawing/2014/main" id="{538D9837-2491-CE76-743E-AA901B4A5B37}"/>
                </a:ext>
              </a:extLst>
            </p:cNvPr>
            <p:cNvSpPr/>
            <p:nvPr/>
          </p:nvSpPr>
          <p:spPr>
            <a:xfrm>
              <a:off x="8511391" y="5934075"/>
              <a:ext cx="986846" cy="671809"/>
            </a:xfrm>
            <a:prstGeom prst="bracketPair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22FFF223-B3AD-C12A-C557-32AB7AC983C1}"/>
                </a:ext>
              </a:extLst>
            </p:cNvPr>
            <p:cNvSpPr txBox="1"/>
            <p:nvPr/>
          </p:nvSpPr>
          <p:spPr>
            <a:xfrm>
              <a:off x="6235438" y="5910846"/>
              <a:ext cx="36420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理由</a:t>
              </a: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429C9406-8D0D-31D7-EB8B-A320375AA051}"/>
                </a:ext>
              </a:extLst>
            </p:cNvPr>
            <p:cNvSpPr txBox="1"/>
            <p:nvPr/>
          </p:nvSpPr>
          <p:spPr>
            <a:xfrm>
              <a:off x="7368555" y="5910847"/>
              <a:ext cx="36420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理由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5044D649-137C-E3A5-EBA9-C8BE69865A33}"/>
                </a:ext>
              </a:extLst>
            </p:cNvPr>
            <p:cNvSpPr txBox="1"/>
            <p:nvPr/>
          </p:nvSpPr>
          <p:spPr>
            <a:xfrm>
              <a:off x="8509447" y="5910847"/>
              <a:ext cx="36420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理由</a:t>
              </a:r>
            </a:p>
          </p:txBody>
        </p:sp>
      </p:grpSp>
      <p:sp>
        <p:nvSpPr>
          <p:cNvPr id="55" name="フリーフォーム: 図形 54">
            <a:extLst>
              <a:ext uri="{FF2B5EF4-FFF2-40B4-BE49-F238E27FC236}">
                <a16:creationId xmlns:a16="http://schemas.microsoft.com/office/drawing/2014/main" id="{016549E0-20DF-BF8E-9495-A5999231A630}"/>
              </a:ext>
            </a:extLst>
          </p:cNvPr>
          <p:cNvSpPr/>
          <p:nvPr/>
        </p:nvSpPr>
        <p:spPr>
          <a:xfrm rot="10800000" flipH="1">
            <a:off x="0" y="-1"/>
            <a:ext cx="9906001" cy="645133"/>
          </a:xfrm>
          <a:custGeom>
            <a:avLst/>
            <a:gdLst>
              <a:gd name="connsiteX0" fmla="*/ 0 w 9906001"/>
              <a:gd name="connsiteY0" fmla="*/ 645133 h 645133"/>
              <a:gd name="connsiteX1" fmla="*/ 3892689 w 9906001"/>
              <a:gd name="connsiteY1" fmla="*/ 645133 h 645133"/>
              <a:gd name="connsiteX2" fmla="*/ 3892689 w 9906001"/>
              <a:gd name="connsiteY2" fmla="*/ 645132 h 645133"/>
              <a:gd name="connsiteX3" fmla="*/ 9906001 w 9906001"/>
              <a:gd name="connsiteY3" fmla="*/ 645132 h 645133"/>
              <a:gd name="connsiteX4" fmla="*/ 9906001 w 9906001"/>
              <a:gd name="connsiteY4" fmla="*/ 321282 h 645133"/>
              <a:gd name="connsiteX5" fmla="*/ 3891404 w 9906001"/>
              <a:gd name="connsiteY5" fmla="*/ 321282 h 645133"/>
              <a:gd name="connsiteX6" fmla="*/ 3570123 w 9906001"/>
              <a:gd name="connsiteY6" fmla="*/ 0 h 645133"/>
              <a:gd name="connsiteX7" fmla="*/ 0 w 9906001"/>
              <a:gd name="connsiteY7" fmla="*/ 0 h 645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6001" h="645133">
                <a:moveTo>
                  <a:pt x="0" y="645133"/>
                </a:moveTo>
                <a:lnTo>
                  <a:pt x="3892689" y="645133"/>
                </a:lnTo>
                <a:lnTo>
                  <a:pt x="3892689" y="645132"/>
                </a:lnTo>
                <a:lnTo>
                  <a:pt x="9906001" y="645132"/>
                </a:lnTo>
                <a:lnTo>
                  <a:pt x="9906001" y="321282"/>
                </a:lnTo>
                <a:lnTo>
                  <a:pt x="3891404" y="321282"/>
                </a:lnTo>
                <a:lnTo>
                  <a:pt x="3570123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75000"/>
                </a:schemeClr>
              </a:gs>
              <a:gs pos="44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7B314C-768D-5EA8-FA2D-1E3E6065E1CB}"/>
              </a:ext>
            </a:extLst>
          </p:cNvPr>
          <p:cNvSpPr txBox="1"/>
          <p:nvPr/>
        </p:nvSpPr>
        <p:spPr>
          <a:xfrm>
            <a:off x="593727" y="39343"/>
            <a:ext cx="251863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自己表現カード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DB379DF-2665-BB2C-715D-2D9B16B48B2B}"/>
              </a:ext>
            </a:extLst>
          </p:cNvPr>
          <p:cNvGrpSpPr/>
          <p:nvPr/>
        </p:nvGrpSpPr>
        <p:grpSpPr>
          <a:xfrm>
            <a:off x="260890" y="4614401"/>
            <a:ext cx="1465893" cy="2123489"/>
            <a:chOff x="260890" y="4614401"/>
            <a:chExt cx="1465893" cy="2123489"/>
          </a:xfrm>
        </p:grpSpPr>
        <p:pic>
          <p:nvPicPr>
            <p:cNvPr id="59" name="図 58" descr="ウィンドウ が含まれている画像&#10;&#10;自動的に生成された説明">
              <a:extLst>
                <a:ext uri="{FF2B5EF4-FFF2-40B4-BE49-F238E27FC236}">
                  <a16:creationId xmlns:a16="http://schemas.microsoft.com/office/drawing/2014/main" id="{66E08412-7570-22AE-C90C-ACD8864861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0890" y="5178197"/>
              <a:ext cx="1465893" cy="1559693"/>
            </a:xfrm>
            <a:prstGeom prst="rect">
              <a:avLst/>
            </a:prstGeom>
          </p:spPr>
        </p:pic>
        <p:sp>
          <p:nvSpPr>
            <p:cNvPr id="60" name="吹き出し: 角を丸めた四角形 59">
              <a:extLst>
                <a:ext uri="{FF2B5EF4-FFF2-40B4-BE49-F238E27FC236}">
                  <a16:creationId xmlns:a16="http://schemas.microsoft.com/office/drawing/2014/main" id="{30A0C402-819E-923C-502A-BD4EDAD1012D}"/>
                </a:ext>
              </a:extLst>
            </p:cNvPr>
            <p:cNvSpPr/>
            <p:nvPr/>
          </p:nvSpPr>
          <p:spPr>
            <a:xfrm>
              <a:off x="303868" y="4614401"/>
              <a:ext cx="1314934" cy="563796"/>
            </a:xfrm>
            <a:prstGeom prst="wedgeRoundRectCallout">
              <a:avLst>
                <a:gd name="adj1" fmla="val -5955"/>
                <a:gd name="adj2" fmla="val 74326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候補を考えて</a:t>
              </a:r>
              <a:endParaRPr kumimoji="1" lang="en-US" altLang="ja-JP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みよう！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E240F9F-AD52-0758-97DC-BC3F9D8B31B5}"/>
              </a:ext>
            </a:extLst>
          </p:cNvPr>
          <p:cNvGrpSpPr/>
          <p:nvPr/>
        </p:nvGrpSpPr>
        <p:grpSpPr>
          <a:xfrm>
            <a:off x="1916977" y="4548033"/>
            <a:ext cx="3672801" cy="2185277"/>
            <a:chOff x="1916977" y="4548033"/>
            <a:chExt cx="3672801" cy="2185277"/>
          </a:xfrm>
        </p:grpSpPr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D90BC5A6-4587-D333-2C3E-5CB7AE6F3A62}"/>
                </a:ext>
              </a:extLst>
            </p:cNvPr>
            <p:cNvSpPr/>
            <p:nvPr/>
          </p:nvSpPr>
          <p:spPr>
            <a:xfrm>
              <a:off x="1916977" y="4548033"/>
              <a:ext cx="3672801" cy="2185277"/>
            </a:xfrm>
            <a:prstGeom prst="roundRect">
              <a:avLst>
                <a:gd name="adj" fmla="val 5004"/>
              </a:avLst>
            </a:prstGeom>
            <a:solidFill>
              <a:schemeClr val="bg1"/>
            </a:solidFill>
            <a:ln w="12700">
              <a:solidFill>
                <a:schemeClr val="accent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32F661B-9B80-0093-3CD3-F4D20EB69B92}"/>
                </a:ext>
              </a:extLst>
            </p:cNvPr>
            <p:cNvSpPr txBox="1"/>
            <p:nvPr/>
          </p:nvSpPr>
          <p:spPr>
            <a:xfrm>
              <a:off x="1916977" y="4640915"/>
              <a:ext cx="32624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■「〇〇の漢字」の〇〇について考えたこと</a:t>
              </a:r>
              <a:endPara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12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</a:t>
              </a:r>
              <a:r>
                <a:rPr kumimoji="1" lang="en-US" altLang="ja-JP" sz="11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(</a:t>
              </a:r>
              <a:r>
                <a:rPr kumimoji="1" lang="ja-JP" altLang="en-US" sz="11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イメージ・思い・感情など</a:t>
              </a:r>
              <a:r>
                <a:rPr kumimoji="1" lang="en-US" altLang="ja-JP" sz="11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)</a:t>
              </a:r>
              <a:endPara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5E5DC31A-6D57-6890-DAFA-961BCE4D1F2C}"/>
                </a:ext>
              </a:extLst>
            </p:cNvPr>
            <p:cNvSpPr txBox="1"/>
            <p:nvPr/>
          </p:nvSpPr>
          <p:spPr>
            <a:xfrm>
              <a:off x="2135193" y="5128556"/>
              <a:ext cx="3385634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　</a:t>
              </a: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　</a:t>
              </a: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935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E145028-9170-FA2D-BC96-CC4E06319B76}"/>
              </a:ext>
            </a:extLst>
          </p:cNvPr>
          <p:cNvGrpSpPr/>
          <p:nvPr/>
        </p:nvGrpSpPr>
        <p:grpSpPr>
          <a:xfrm>
            <a:off x="-1" y="0"/>
            <a:ext cx="9906001" cy="6858000"/>
            <a:chOff x="0" y="-1"/>
            <a:chExt cx="9906001" cy="6993140"/>
          </a:xfrm>
        </p:grpSpPr>
        <p:sp>
          <p:nvSpPr>
            <p:cNvPr id="55" name="フリーフォーム: 図形 54">
              <a:extLst>
                <a:ext uri="{FF2B5EF4-FFF2-40B4-BE49-F238E27FC236}">
                  <a16:creationId xmlns:a16="http://schemas.microsoft.com/office/drawing/2014/main" id="{016549E0-20DF-BF8E-9495-A5999231A630}"/>
                </a:ext>
              </a:extLst>
            </p:cNvPr>
            <p:cNvSpPr/>
            <p:nvPr/>
          </p:nvSpPr>
          <p:spPr>
            <a:xfrm rot="10800000" flipH="1">
              <a:off x="0" y="-1"/>
              <a:ext cx="9906001" cy="645133"/>
            </a:xfrm>
            <a:custGeom>
              <a:avLst/>
              <a:gdLst>
                <a:gd name="connsiteX0" fmla="*/ 0 w 9906001"/>
                <a:gd name="connsiteY0" fmla="*/ 645133 h 645133"/>
                <a:gd name="connsiteX1" fmla="*/ 3892689 w 9906001"/>
                <a:gd name="connsiteY1" fmla="*/ 645133 h 645133"/>
                <a:gd name="connsiteX2" fmla="*/ 3892689 w 9906001"/>
                <a:gd name="connsiteY2" fmla="*/ 645132 h 645133"/>
                <a:gd name="connsiteX3" fmla="*/ 9906001 w 9906001"/>
                <a:gd name="connsiteY3" fmla="*/ 645132 h 645133"/>
                <a:gd name="connsiteX4" fmla="*/ 9906001 w 9906001"/>
                <a:gd name="connsiteY4" fmla="*/ 321282 h 645133"/>
                <a:gd name="connsiteX5" fmla="*/ 3891404 w 9906001"/>
                <a:gd name="connsiteY5" fmla="*/ 321282 h 645133"/>
                <a:gd name="connsiteX6" fmla="*/ 3570123 w 9906001"/>
                <a:gd name="connsiteY6" fmla="*/ 0 h 645133"/>
                <a:gd name="connsiteX7" fmla="*/ 0 w 9906001"/>
                <a:gd name="connsiteY7" fmla="*/ 0 h 645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06001" h="645133">
                  <a:moveTo>
                    <a:pt x="0" y="645133"/>
                  </a:moveTo>
                  <a:lnTo>
                    <a:pt x="3892689" y="645133"/>
                  </a:lnTo>
                  <a:lnTo>
                    <a:pt x="3892689" y="645132"/>
                  </a:lnTo>
                  <a:lnTo>
                    <a:pt x="9906001" y="645132"/>
                  </a:lnTo>
                  <a:lnTo>
                    <a:pt x="9906001" y="321282"/>
                  </a:lnTo>
                  <a:lnTo>
                    <a:pt x="3891404" y="321282"/>
                  </a:lnTo>
                  <a:lnTo>
                    <a:pt x="3570123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44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BD2B85A-66A1-7F28-7E7D-BA9ECFFF802C}"/>
                </a:ext>
              </a:extLst>
            </p:cNvPr>
            <p:cNvSpPr/>
            <p:nvPr/>
          </p:nvSpPr>
          <p:spPr>
            <a:xfrm>
              <a:off x="4953000" y="-1"/>
              <a:ext cx="4953000" cy="68580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3409DBF0-49FC-C876-CB23-79F4CE13974B}"/>
                </a:ext>
              </a:extLst>
            </p:cNvPr>
            <p:cNvCxnSpPr>
              <a:cxnSpLocks/>
            </p:cNvCxnSpPr>
            <p:nvPr/>
          </p:nvCxnSpPr>
          <p:spPr>
            <a:xfrm>
              <a:off x="4943475" y="0"/>
              <a:ext cx="21510" cy="6993139"/>
            </a:xfrm>
            <a:prstGeom prst="line">
              <a:avLst/>
            </a:prstGeom>
            <a:ln w="190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9F5F931-192F-08FB-CF91-563BD64775E2}"/>
              </a:ext>
            </a:extLst>
          </p:cNvPr>
          <p:cNvGrpSpPr/>
          <p:nvPr/>
        </p:nvGrpSpPr>
        <p:grpSpPr>
          <a:xfrm>
            <a:off x="885171" y="1003774"/>
            <a:ext cx="3027103" cy="3212816"/>
            <a:chOff x="50825" y="856035"/>
            <a:chExt cx="3027103" cy="3212816"/>
          </a:xfrm>
        </p:grpSpPr>
        <p:sp>
          <p:nvSpPr>
            <p:cNvPr id="7" name="リボン: 上に曲がる 6">
              <a:extLst>
                <a:ext uri="{FF2B5EF4-FFF2-40B4-BE49-F238E27FC236}">
                  <a16:creationId xmlns:a16="http://schemas.microsoft.com/office/drawing/2014/main" id="{49D205F1-4BFA-B270-60F3-920CB2A1EAB2}"/>
                </a:ext>
              </a:extLst>
            </p:cNvPr>
            <p:cNvSpPr/>
            <p:nvPr/>
          </p:nvSpPr>
          <p:spPr>
            <a:xfrm>
              <a:off x="50825" y="856035"/>
              <a:ext cx="3027103" cy="705394"/>
            </a:xfrm>
            <a:prstGeom prst="ribbon2">
              <a:avLst>
                <a:gd name="adj1" fmla="val 24074"/>
                <a:gd name="adj2" fmla="val 75000"/>
              </a:avLst>
            </a:prstGeom>
            <a:gradFill flip="none" rotWithShape="1">
              <a:gsLst>
                <a:gs pos="0">
                  <a:schemeClr val="accent6"/>
                </a:gs>
                <a:gs pos="47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kumimoji="1" lang="en-US" altLang="ja-JP" sz="16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r"/>
              <a:r>
                <a:rPr kumimoji="1" lang="ja-JP" altLang="en-US" sz="120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の漢字</a:t>
              </a: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0DD69C7-211F-B457-8F9E-3F3DA38C6952}"/>
                </a:ext>
              </a:extLst>
            </p:cNvPr>
            <p:cNvSpPr/>
            <p:nvPr/>
          </p:nvSpPr>
          <p:spPr>
            <a:xfrm>
              <a:off x="420422" y="1728851"/>
              <a:ext cx="2340000" cy="234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1DB34AC5-27BB-F1C0-ED34-B65DA2AFE14A}"/>
                </a:ext>
              </a:extLst>
            </p:cNvPr>
            <p:cNvSpPr/>
            <p:nvPr/>
          </p:nvSpPr>
          <p:spPr>
            <a:xfrm>
              <a:off x="316959" y="1630730"/>
              <a:ext cx="2340000" cy="234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968C68-008D-A74E-CAB1-554A6034ADF5}"/>
              </a:ext>
            </a:extLst>
          </p:cNvPr>
          <p:cNvSpPr txBox="1"/>
          <p:nvPr/>
        </p:nvSpPr>
        <p:spPr>
          <a:xfrm>
            <a:off x="-6040" y="627590"/>
            <a:ext cx="3877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★自分の〇〇を漢字で表現してみよう！</a:t>
            </a:r>
            <a:endParaRPr kumimoji="1"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DAB796DE-14AE-AEFD-6728-DCDDD47A1F1D}"/>
              </a:ext>
            </a:extLst>
          </p:cNvPr>
          <p:cNvGrpSpPr/>
          <p:nvPr/>
        </p:nvGrpSpPr>
        <p:grpSpPr>
          <a:xfrm>
            <a:off x="68496" y="4528438"/>
            <a:ext cx="4584768" cy="2173465"/>
            <a:chOff x="68496" y="4528438"/>
            <a:chExt cx="4584768" cy="2173465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15536612-FBDE-36E3-1BD8-F5729CE0A079}"/>
                </a:ext>
              </a:extLst>
            </p:cNvPr>
            <p:cNvCxnSpPr>
              <a:cxnSpLocks/>
            </p:cNvCxnSpPr>
            <p:nvPr/>
          </p:nvCxnSpPr>
          <p:spPr>
            <a:xfrm>
              <a:off x="307219" y="4794930"/>
              <a:ext cx="432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BD80673-5289-6E35-E391-A5CB5300683A}"/>
                </a:ext>
              </a:extLst>
            </p:cNvPr>
            <p:cNvCxnSpPr>
              <a:cxnSpLocks/>
            </p:cNvCxnSpPr>
            <p:nvPr/>
          </p:nvCxnSpPr>
          <p:spPr>
            <a:xfrm>
              <a:off x="333264" y="5592528"/>
              <a:ext cx="432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8161FB35-AC80-5908-CE72-B35BC25EE94E}"/>
                </a:ext>
              </a:extLst>
            </p:cNvPr>
            <p:cNvCxnSpPr>
              <a:cxnSpLocks/>
            </p:cNvCxnSpPr>
            <p:nvPr/>
          </p:nvCxnSpPr>
          <p:spPr>
            <a:xfrm>
              <a:off x="333264" y="5979021"/>
              <a:ext cx="432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94005DF5-048C-BB4B-ECF6-417FFFFD3771}"/>
                </a:ext>
              </a:extLst>
            </p:cNvPr>
            <p:cNvCxnSpPr>
              <a:cxnSpLocks/>
            </p:cNvCxnSpPr>
            <p:nvPr/>
          </p:nvCxnSpPr>
          <p:spPr>
            <a:xfrm>
              <a:off x="333264" y="6340462"/>
              <a:ext cx="432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0993B9C1-5220-74F8-582F-E8F0E028A65E}"/>
                </a:ext>
              </a:extLst>
            </p:cNvPr>
            <p:cNvCxnSpPr>
              <a:cxnSpLocks/>
            </p:cNvCxnSpPr>
            <p:nvPr/>
          </p:nvCxnSpPr>
          <p:spPr>
            <a:xfrm>
              <a:off x="333264" y="6701903"/>
              <a:ext cx="432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4EED4EDB-1527-AAE5-9EF2-5D1F44FE3E4F}"/>
                </a:ext>
              </a:extLst>
            </p:cNvPr>
            <p:cNvSpPr txBox="1"/>
            <p:nvPr/>
          </p:nvSpPr>
          <p:spPr>
            <a:xfrm>
              <a:off x="529811" y="4528438"/>
              <a:ext cx="23391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　年　　　　組　　名前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CBC056AD-FBED-E4C2-DB02-D542B3699FDF}"/>
                </a:ext>
              </a:extLst>
            </p:cNvPr>
            <p:cNvSpPr txBox="1"/>
            <p:nvPr/>
          </p:nvSpPr>
          <p:spPr>
            <a:xfrm>
              <a:off x="68496" y="4889878"/>
              <a:ext cx="14414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【</a:t>
              </a:r>
              <a:r>
                <a:rPr kumimoji="1" lang="ja-JP" altLang="en-US" sz="1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選んだ理由</a:t>
              </a:r>
              <a:r>
                <a:rPr kumimoji="1" lang="en-US" altLang="ja-JP" sz="1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】</a:t>
              </a:r>
              <a:endPara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4733E39-75FA-902A-6930-946086D73482}"/>
              </a:ext>
            </a:extLst>
          </p:cNvPr>
          <p:cNvSpPr txBox="1"/>
          <p:nvPr/>
        </p:nvSpPr>
        <p:spPr>
          <a:xfrm>
            <a:off x="1143686" y="178463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漢字一字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CB766CD-3815-BBE5-724A-31984B48F0A2}"/>
              </a:ext>
            </a:extLst>
          </p:cNvPr>
          <p:cNvGrpSpPr/>
          <p:nvPr/>
        </p:nvGrpSpPr>
        <p:grpSpPr>
          <a:xfrm>
            <a:off x="5634257" y="-57566"/>
            <a:ext cx="2605063" cy="1322716"/>
            <a:chOff x="-1866569" y="4327662"/>
            <a:chExt cx="2605063" cy="1322716"/>
          </a:xfrm>
        </p:grpSpPr>
        <p:pic>
          <p:nvPicPr>
            <p:cNvPr id="59" name="図 58" descr="ウィンドウ が含まれている画像&#10;&#10;自動的に生成された説明">
              <a:extLst>
                <a:ext uri="{FF2B5EF4-FFF2-40B4-BE49-F238E27FC236}">
                  <a16:creationId xmlns:a16="http://schemas.microsoft.com/office/drawing/2014/main" id="{66E08412-7570-22AE-C90C-ACD8864861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866569" y="4327662"/>
              <a:ext cx="1243168" cy="1322716"/>
            </a:xfrm>
            <a:prstGeom prst="rect">
              <a:avLst/>
            </a:prstGeom>
          </p:spPr>
        </p:pic>
        <p:sp>
          <p:nvSpPr>
            <p:cNvPr id="60" name="吹き出し: 角を丸めた四角形 59">
              <a:extLst>
                <a:ext uri="{FF2B5EF4-FFF2-40B4-BE49-F238E27FC236}">
                  <a16:creationId xmlns:a16="http://schemas.microsoft.com/office/drawing/2014/main" id="{30A0C402-819E-923C-502A-BD4EDAD1012D}"/>
                </a:ext>
              </a:extLst>
            </p:cNvPr>
            <p:cNvSpPr/>
            <p:nvPr/>
          </p:nvSpPr>
          <p:spPr>
            <a:xfrm>
              <a:off x="-576440" y="4518383"/>
              <a:ext cx="1314934" cy="563796"/>
            </a:xfrm>
            <a:prstGeom prst="wedgeRoundRectCallout">
              <a:avLst>
                <a:gd name="adj1" fmla="val -63905"/>
                <a:gd name="adj2" fmla="val 30401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候補を考えて</a:t>
              </a:r>
              <a:endParaRPr kumimoji="1" lang="en-US" altLang="ja-JP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みよう！</a:t>
              </a: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1442087-EA7F-905A-6077-98DE10502F42}"/>
              </a:ext>
            </a:extLst>
          </p:cNvPr>
          <p:cNvGrpSpPr/>
          <p:nvPr/>
        </p:nvGrpSpPr>
        <p:grpSpPr>
          <a:xfrm>
            <a:off x="5088673" y="4079962"/>
            <a:ext cx="4693636" cy="2695466"/>
            <a:chOff x="5088673" y="4079962"/>
            <a:chExt cx="4693636" cy="2695466"/>
          </a:xfrm>
        </p:grpSpPr>
        <p:sp>
          <p:nvSpPr>
            <p:cNvPr id="37" name="四角形: 角を丸くする 36">
              <a:extLst>
                <a:ext uri="{FF2B5EF4-FFF2-40B4-BE49-F238E27FC236}">
                  <a16:creationId xmlns:a16="http://schemas.microsoft.com/office/drawing/2014/main" id="{EB88AD94-E08F-54B5-D930-1CE1375A01E3}"/>
                </a:ext>
              </a:extLst>
            </p:cNvPr>
            <p:cNvSpPr/>
            <p:nvPr/>
          </p:nvSpPr>
          <p:spPr>
            <a:xfrm>
              <a:off x="5088673" y="4079962"/>
              <a:ext cx="4693636" cy="2695466"/>
            </a:xfrm>
            <a:prstGeom prst="roundRect">
              <a:avLst>
                <a:gd name="adj" fmla="val 5004"/>
              </a:avLst>
            </a:prstGeom>
            <a:solidFill>
              <a:schemeClr val="bg1"/>
            </a:solidFill>
            <a:ln w="12700">
              <a:solidFill>
                <a:schemeClr val="accent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6AD12D98-7258-C891-F060-2B7464C60C03}"/>
                </a:ext>
              </a:extLst>
            </p:cNvPr>
            <p:cNvSpPr txBox="1"/>
            <p:nvPr/>
          </p:nvSpPr>
          <p:spPr>
            <a:xfrm>
              <a:off x="5091514" y="4172843"/>
              <a:ext cx="15696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■候補の漢字・理由</a:t>
              </a:r>
              <a:endPara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13ED3F33-0F10-6027-704A-AACFE8B3C467}"/>
                </a:ext>
              </a:extLst>
            </p:cNvPr>
            <p:cNvSpPr/>
            <p:nvPr/>
          </p:nvSpPr>
          <p:spPr>
            <a:xfrm>
              <a:off x="5393924" y="4618248"/>
              <a:ext cx="1080000" cy="108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7" name="大かっこ 46">
              <a:extLst>
                <a:ext uri="{FF2B5EF4-FFF2-40B4-BE49-F238E27FC236}">
                  <a16:creationId xmlns:a16="http://schemas.microsoft.com/office/drawing/2014/main" id="{538D9837-2491-CE76-743E-AA901B4A5B37}"/>
                </a:ext>
              </a:extLst>
            </p:cNvPr>
            <p:cNvSpPr/>
            <p:nvPr/>
          </p:nvSpPr>
          <p:spPr>
            <a:xfrm>
              <a:off x="8239320" y="5893591"/>
              <a:ext cx="1390651" cy="671809"/>
            </a:xfrm>
            <a:prstGeom prst="bracketPair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22FFF223-B3AD-C12A-C557-32AB7AC983C1}"/>
                </a:ext>
              </a:extLst>
            </p:cNvPr>
            <p:cNvSpPr txBox="1"/>
            <p:nvPr/>
          </p:nvSpPr>
          <p:spPr>
            <a:xfrm>
              <a:off x="5258934" y="5872193"/>
              <a:ext cx="39402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理由</a:t>
              </a: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429C9406-8D0D-31D7-EB8B-A320375AA051}"/>
                </a:ext>
              </a:extLst>
            </p:cNvPr>
            <p:cNvSpPr txBox="1"/>
            <p:nvPr/>
          </p:nvSpPr>
          <p:spPr>
            <a:xfrm>
              <a:off x="6763103" y="5872194"/>
              <a:ext cx="39402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理由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5044D649-137C-E3A5-EBA9-C8BE69865A33}"/>
                </a:ext>
              </a:extLst>
            </p:cNvPr>
            <p:cNvSpPr txBox="1"/>
            <p:nvPr/>
          </p:nvSpPr>
          <p:spPr>
            <a:xfrm>
              <a:off x="8260261" y="5872195"/>
              <a:ext cx="39402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理由</a:t>
              </a:r>
            </a:p>
          </p:txBody>
        </p:sp>
        <p:sp>
          <p:nvSpPr>
            <p:cNvPr id="25" name="大かっこ 24">
              <a:extLst>
                <a:ext uri="{FF2B5EF4-FFF2-40B4-BE49-F238E27FC236}">
                  <a16:creationId xmlns:a16="http://schemas.microsoft.com/office/drawing/2014/main" id="{CF911361-FD07-2C59-C465-9F3894C84412}"/>
                </a:ext>
              </a:extLst>
            </p:cNvPr>
            <p:cNvSpPr/>
            <p:nvPr/>
          </p:nvSpPr>
          <p:spPr>
            <a:xfrm>
              <a:off x="5238599" y="5893591"/>
              <a:ext cx="1390651" cy="671809"/>
            </a:xfrm>
            <a:prstGeom prst="bracketPair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6" name="大かっこ 25">
              <a:extLst>
                <a:ext uri="{FF2B5EF4-FFF2-40B4-BE49-F238E27FC236}">
                  <a16:creationId xmlns:a16="http://schemas.microsoft.com/office/drawing/2014/main" id="{1AD57358-9C41-E8E5-976E-562C1CF4DB6F}"/>
                </a:ext>
              </a:extLst>
            </p:cNvPr>
            <p:cNvSpPr/>
            <p:nvPr/>
          </p:nvSpPr>
          <p:spPr>
            <a:xfrm>
              <a:off x="6739775" y="5893591"/>
              <a:ext cx="1390651" cy="671809"/>
            </a:xfrm>
            <a:prstGeom prst="bracketPair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B6120769-BB90-E3FF-E7B6-5EE08A31A09D}"/>
                </a:ext>
              </a:extLst>
            </p:cNvPr>
            <p:cNvSpPr/>
            <p:nvPr/>
          </p:nvSpPr>
          <p:spPr>
            <a:xfrm>
              <a:off x="6891193" y="4618248"/>
              <a:ext cx="1080000" cy="108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269C3C40-9692-4EF9-732E-92C46923E3E4}"/>
                </a:ext>
              </a:extLst>
            </p:cNvPr>
            <p:cNvSpPr/>
            <p:nvPr/>
          </p:nvSpPr>
          <p:spPr>
            <a:xfrm>
              <a:off x="8399388" y="4618248"/>
              <a:ext cx="1080000" cy="108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2E0DCF64-03C2-221F-CAD4-55685BB7B589}"/>
              </a:ext>
            </a:extLst>
          </p:cNvPr>
          <p:cNvSpPr/>
          <p:nvPr/>
        </p:nvSpPr>
        <p:spPr>
          <a:xfrm rot="10800000">
            <a:off x="7184970" y="3757312"/>
            <a:ext cx="501041" cy="352678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2E3FC92-0E49-60B3-ACFE-41A76D12B80A}"/>
              </a:ext>
            </a:extLst>
          </p:cNvPr>
          <p:cNvSpPr txBox="1"/>
          <p:nvPr/>
        </p:nvSpPr>
        <p:spPr>
          <a:xfrm>
            <a:off x="593727" y="39343"/>
            <a:ext cx="251863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自己表現カード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38A31F2F-5432-6554-2822-A7FA666F84B5}"/>
              </a:ext>
            </a:extLst>
          </p:cNvPr>
          <p:cNvGrpSpPr/>
          <p:nvPr/>
        </p:nvGrpSpPr>
        <p:grpSpPr>
          <a:xfrm>
            <a:off x="5088673" y="1263171"/>
            <a:ext cx="4693636" cy="2416520"/>
            <a:chOff x="5088673" y="1263171"/>
            <a:chExt cx="4693636" cy="2416520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3131156B-A81F-29ED-1D3D-E873B3716CC0}"/>
                </a:ext>
              </a:extLst>
            </p:cNvPr>
            <p:cNvGrpSpPr/>
            <p:nvPr/>
          </p:nvGrpSpPr>
          <p:grpSpPr>
            <a:xfrm>
              <a:off x="5088673" y="1263171"/>
              <a:ext cx="4693636" cy="2416520"/>
              <a:chOff x="1916977" y="4548033"/>
              <a:chExt cx="3672801" cy="2185277"/>
            </a:xfrm>
          </p:grpSpPr>
          <p:sp>
            <p:nvSpPr>
              <p:cNvPr id="30" name="四角形: 角を丸くする 29">
                <a:extLst>
                  <a:ext uri="{FF2B5EF4-FFF2-40B4-BE49-F238E27FC236}">
                    <a16:creationId xmlns:a16="http://schemas.microsoft.com/office/drawing/2014/main" id="{D90BC5A6-4587-D333-2C3E-5CB7AE6F3A62}"/>
                  </a:ext>
                </a:extLst>
              </p:cNvPr>
              <p:cNvSpPr/>
              <p:nvPr/>
            </p:nvSpPr>
            <p:spPr>
              <a:xfrm>
                <a:off x="1916977" y="4548033"/>
                <a:ext cx="3672801" cy="2185277"/>
              </a:xfrm>
              <a:prstGeom prst="roundRect">
                <a:avLst>
                  <a:gd name="adj" fmla="val 5004"/>
                </a:avLst>
              </a:prstGeom>
              <a:solidFill>
                <a:schemeClr val="bg1"/>
              </a:solidFill>
              <a:ln w="12700">
                <a:solidFill>
                  <a:schemeClr val="accent6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32F661B-9B80-0093-3CD3-F4D20EB69B92}"/>
                  </a:ext>
                </a:extLst>
              </p:cNvPr>
              <p:cNvSpPr txBox="1"/>
              <p:nvPr/>
            </p:nvSpPr>
            <p:spPr>
              <a:xfrm>
                <a:off x="1916977" y="4640915"/>
                <a:ext cx="326243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■「〇〇の漢字」の〇〇について考えたこと</a:t>
                </a:r>
                <a:endParaRPr kumimoji="1" lang="en-US" altLang="ja-JP" sz="12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  <a:p>
                <a:r>
                  <a:rPr kumimoji="1" lang="ja-JP" altLang="en-US" sz="12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　</a:t>
                </a:r>
                <a:r>
                  <a:rPr kumimoji="1" lang="en-US" altLang="ja-JP" sz="11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(</a:t>
                </a:r>
                <a:r>
                  <a:rPr kumimoji="1" lang="ja-JP" altLang="en-US" sz="11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イメージ・思い・感情など</a:t>
                </a:r>
                <a:r>
                  <a:rPr kumimoji="1" lang="en-US" altLang="ja-JP" sz="11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)</a:t>
                </a:r>
                <a:endParaRPr kumimoji="1" lang="ja-JP" altLang="en-US" sz="1200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4453B7F6-9673-851D-B5D8-D2F4FB875BC7}"/>
                </a:ext>
              </a:extLst>
            </p:cNvPr>
            <p:cNvSpPr txBox="1"/>
            <p:nvPr/>
          </p:nvSpPr>
          <p:spPr>
            <a:xfrm>
              <a:off x="5335509" y="1918976"/>
              <a:ext cx="3385634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　</a:t>
              </a: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　</a:t>
              </a: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kumimoji="1" lang="en-US" altLang="ja-JP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dirty="0"/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9768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130</Words>
  <Application>Microsoft Office PowerPoint</Application>
  <PresentationFormat>A4 210 x 297 mm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2023-06-12T09:39:12Z</dcterms:created>
  <dcterms:modified xsi:type="dcterms:W3CDTF">2023-06-12T09:39:18Z</dcterms:modified>
</cp:coreProperties>
</file>