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86331" autoAdjust="0"/>
  </p:normalViewPr>
  <p:slideViewPr>
    <p:cSldViewPr>
      <p:cViewPr varScale="1">
        <p:scale>
          <a:sx n="64" d="100"/>
          <a:sy n="64" d="100"/>
        </p:scale>
        <p:origin x="2976" y="8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0DA824DE-5EF7-4DC4-B626-9DE488E2A2A7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0BBD6EF2-D2E4-4452-90E3-56AD89EBD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559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19742C56-E269-4692-B3AB-BC0770943E9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782C2425-AFE4-4B3F-924D-E9F6612A4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7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C2425-AFE4-4B3F-924D-E9F6612A45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4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3965" y="47706"/>
            <a:ext cx="6607403" cy="678687"/>
          </a:xfrm>
          <a:prstGeom prst="rect">
            <a:avLst/>
          </a:prstGeom>
          <a:solidFill>
            <a:schemeClr val="bg2">
              <a:lumMod val="25000"/>
            </a:schemeClr>
          </a:solidFill>
          <a:ln w="73025" cmpd="tri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42780" y="156404"/>
            <a:ext cx="5622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●●年度　</a:t>
            </a:r>
            <a:r>
              <a:rPr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「文章読解・作成能力検定</a:t>
            </a:r>
            <a:r>
              <a:rPr lang="zh-TW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r>
              <a:rPr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</a:t>
            </a:r>
            <a:endParaRPr lang="en-US" altLang="ja-JP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34899" y="1228819"/>
            <a:ext cx="149630" cy="299261"/>
          </a:xfrm>
          <a:prstGeom prst="rect">
            <a:avLst/>
          </a:prstGeom>
          <a:solidFill>
            <a:schemeClr val="bg2">
              <a:lumMod val="2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/>
          <p:cNvCxnSpPr/>
          <p:nvPr/>
        </p:nvCxnSpPr>
        <p:spPr>
          <a:xfrm>
            <a:off x="141249" y="1527481"/>
            <a:ext cx="3348000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284529" y="1199656"/>
            <a:ext cx="8771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表彰者</a:t>
            </a:r>
            <a:endParaRPr lang="ja-JP" altLang="ja-JP" b="1" dirty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987347" y="794527"/>
            <a:ext cx="55232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●●年度の「文章読解・作成能力検定」において、以下の成績をおさめられた方を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表彰します。おめでとうございます！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2" name="直線コネクタ 71"/>
          <p:cNvCxnSpPr/>
          <p:nvPr/>
        </p:nvCxnSpPr>
        <p:spPr>
          <a:xfrm>
            <a:off x="724038" y="7738552"/>
            <a:ext cx="586800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24038" y="8154256"/>
            <a:ext cx="586800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DEB45F3-F459-436C-A709-F5BF520D4FFF}"/>
              </a:ext>
            </a:extLst>
          </p:cNvPr>
          <p:cNvSpPr/>
          <p:nvPr/>
        </p:nvSpPr>
        <p:spPr>
          <a:xfrm>
            <a:off x="133965" y="1615695"/>
            <a:ext cx="6534892" cy="2375164"/>
          </a:xfrm>
          <a:prstGeom prst="rect">
            <a:avLst/>
          </a:prstGeom>
          <a:pattFill prst="pct50">
            <a:fgClr>
              <a:schemeClr val="bg1">
                <a:lumMod val="95000"/>
              </a:schemeClr>
            </a:fgClr>
            <a:bgClr>
              <a:schemeClr val="bg2">
                <a:lumMod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46" name="正方形/長方形 45"/>
          <p:cNvSpPr/>
          <p:nvPr/>
        </p:nvSpPr>
        <p:spPr>
          <a:xfrm>
            <a:off x="2120598" y="1790847"/>
            <a:ext cx="190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最優秀賞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052690" y="1699821"/>
            <a:ext cx="2542746" cy="52322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＜例＞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級を受検した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年生の中で最も得点が高い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CEEDE886-BA69-4992-BA22-0BCC73E4B97D}"/>
              </a:ext>
            </a:extLst>
          </p:cNvPr>
          <p:cNvCxnSpPr>
            <a:cxnSpLocks/>
          </p:cNvCxnSpPr>
          <p:nvPr/>
        </p:nvCxnSpPr>
        <p:spPr>
          <a:xfrm>
            <a:off x="2110000" y="2381778"/>
            <a:ext cx="4271328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4058670-2B31-42CA-A881-C41574D24308}"/>
              </a:ext>
            </a:extLst>
          </p:cNvPr>
          <p:cNvSpPr/>
          <p:nvPr/>
        </p:nvSpPr>
        <p:spPr>
          <a:xfrm>
            <a:off x="1012507" y="2499030"/>
            <a:ext cx="56236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5802904-7C4A-474F-8431-3DEE460C43C2}"/>
              </a:ext>
            </a:extLst>
          </p:cNvPr>
          <p:cNvSpPr/>
          <p:nvPr/>
        </p:nvSpPr>
        <p:spPr>
          <a:xfrm>
            <a:off x="908720" y="3083805"/>
            <a:ext cx="5472608" cy="77516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担当教員のコメント／本人の受賞コメントなど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4DE8F22-4FD1-4D7A-9B56-BDBC93629AAA}"/>
              </a:ext>
            </a:extLst>
          </p:cNvPr>
          <p:cNvSpPr/>
          <p:nvPr/>
        </p:nvSpPr>
        <p:spPr>
          <a:xfrm>
            <a:off x="133965" y="4067944"/>
            <a:ext cx="6534892" cy="2245080"/>
          </a:xfrm>
          <a:prstGeom prst="rect">
            <a:avLst/>
          </a:prstGeom>
          <a:pattFill prst="pct50">
            <a:fgClr>
              <a:schemeClr val="bg1">
                <a:lumMod val="95000"/>
              </a:schemeClr>
            </a:fgClr>
            <a:bgClr>
              <a:schemeClr val="bg2">
                <a:lumMod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75A38AB7-2FF2-4E55-AA8B-5A865370FB0F}"/>
              </a:ext>
            </a:extLst>
          </p:cNvPr>
          <p:cNvSpPr/>
          <p:nvPr/>
        </p:nvSpPr>
        <p:spPr>
          <a:xfrm>
            <a:off x="1522037" y="4311127"/>
            <a:ext cx="18177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優秀賞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C741655E-3E6C-4B3C-BE21-47FFA5D29899}"/>
              </a:ext>
            </a:extLst>
          </p:cNvPr>
          <p:cNvCxnSpPr>
            <a:cxnSpLocks/>
          </p:cNvCxnSpPr>
          <p:nvPr/>
        </p:nvCxnSpPr>
        <p:spPr>
          <a:xfrm>
            <a:off x="1466106" y="4911226"/>
            <a:ext cx="4929349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1B09CD6B-F2E5-4E78-AB70-D2AC38A8373E}"/>
              </a:ext>
            </a:extLst>
          </p:cNvPr>
          <p:cNvSpPr/>
          <p:nvPr/>
        </p:nvSpPr>
        <p:spPr>
          <a:xfrm>
            <a:off x="1012507" y="4987712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DDA2B481-941C-4E36-A04C-E0DEDEEE142F}"/>
              </a:ext>
            </a:extLst>
          </p:cNvPr>
          <p:cNvSpPr/>
          <p:nvPr/>
        </p:nvSpPr>
        <p:spPr>
          <a:xfrm>
            <a:off x="1012506" y="537103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C85936C2-29CD-4F9E-B193-7B29D523ABCB}"/>
              </a:ext>
            </a:extLst>
          </p:cNvPr>
          <p:cNvSpPr/>
          <p:nvPr/>
        </p:nvSpPr>
        <p:spPr>
          <a:xfrm>
            <a:off x="1012506" y="5735314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678D1D54-EB22-4933-9FE1-E26B56EC0939}"/>
              </a:ext>
            </a:extLst>
          </p:cNvPr>
          <p:cNvSpPr/>
          <p:nvPr/>
        </p:nvSpPr>
        <p:spPr>
          <a:xfrm>
            <a:off x="4382919" y="5024229"/>
            <a:ext cx="2142425" cy="111761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担当教員のコメント／本人の受賞コメントなど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C930D94-0D40-4C26-8413-40078A5E89E5}"/>
              </a:ext>
            </a:extLst>
          </p:cNvPr>
          <p:cNvSpPr/>
          <p:nvPr/>
        </p:nvSpPr>
        <p:spPr>
          <a:xfrm>
            <a:off x="133965" y="6389508"/>
            <a:ext cx="6534892" cy="2706785"/>
          </a:xfrm>
          <a:prstGeom prst="rect">
            <a:avLst/>
          </a:prstGeom>
          <a:pattFill prst="pct50">
            <a:fgClr>
              <a:schemeClr val="bg1">
                <a:lumMod val="95000"/>
              </a:schemeClr>
            </a:fgClr>
            <a:bgClr>
              <a:schemeClr val="bg2">
                <a:lumMod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BD31A767-F6F9-420E-8D96-87750CB2B0F2}"/>
              </a:ext>
            </a:extLst>
          </p:cNvPr>
          <p:cNvSpPr/>
          <p:nvPr/>
        </p:nvSpPr>
        <p:spPr>
          <a:xfrm>
            <a:off x="1522037" y="6543375"/>
            <a:ext cx="18177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努力賞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3CFC9EB9-E4F3-4BC6-B503-82DF56987AD0}"/>
              </a:ext>
            </a:extLst>
          </p:cNvPr>
          <p:cNvCxnSpPr>
            <a:cxnSpLocks/>
          </p:cNvCxnSpPr>
          <p:nvPr/>
        </p:nvCxnSpPr>
        <p:spPr>
          <a:xfrm>
            <a:off x="1340768" y="7122775"/>
            <a:ext cx="5054687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3CCB1129-A3D4-445E-8A8D-6947D9792CC1}"/>
              </a:ext>
            </a:extLst>
          </p:cNvPr>
          <p:cNvSpPr/>
          <p:nvPr/>
        </p:nvSpPr>
        <p:spPr>
          <a:xfrm>
            <a:off x="1012506" y="720991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A77A775B-86B8-459C-84A8-F77B42A36B8A}"/>
              </a:ext>
            </a:extLst>
          </p:cNvPr>
          <p:cNvSpPr/>
          <p:nvPr/>
        </p:nvSpPr>
        <p:spPr>
          <a:xfrm>
            <a:off x="1012506" y="7567086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BEE9A824-4586-4521-B8F6-F4A7F26B33D7}"/>
              </a:ext>
            </a:extLst>
          </p:cNvPr>
          <p:cNvSpPr/>
          <p:nvPr/>
        </p:nvSpPr>
        <p:spPr>
          <a:xfrm>
            <a:off x="1012506" y="791431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A3F17B9-1AFA-48A1-B7C0-005DA7E3EB51}"/>
              </a:ext>
            </a:extLst>
          </p:cNvPr>
          <p:cNvSpPr/>
          <p:nvPr/>
        </p:nvSpPr>
        <p:spPr>
          <a:xfrm>
            <a:off x="1018828" y="8259652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113C4E7E-1DD1-4D20-8D70-F9A0A50B592A}"/>
              </a:ext>
            </a:extLst>
          </p:cNvPr>
          <p:cNvSpPr/>
          <p:nvPr/>
        </p:nvSpPr>
        <p:spPr>
          <a:xfrm>
            <a:off x="1012505" y="8612068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A92A439-478C-418B-9C27-2FF27661D96C}"/>
              </a:ext>
            </a:extLst>
          </p:cNvPr>
          <p:cNvSpPr/>
          <p:nvPr/>
        </p:nvSpPr>
        <p:spPr>
          <a:xfrm>
            <a:off x="4382919" y="7284502"/>
            <a:ext cx="2142425" cy="1703091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担当教員のコメント／本人の受賞コメントなど</a:t>
            </a:r>
          </a:p>
        </p:txBody>
      </p:sp>
      <p:pic>
        <p:nvPicPr>
          <p:cNvPr id="16" name="図 1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C387608-D639-47F0-A5D2-DA9E3FFBBF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4899" y="1646871"/>
            <a:ext cx="1975101" cy="762220"/>
          </a:xfrm>
          <a:prstGeom prst="rect">
            <a:avLst/>
          </a:prstGeom>
        </p:spPr>
      </p:pic>
      <p:pic>
        <p:nvPicPr>
          <p:cNvPr id="122" name="図 121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A5A6110D-3BE7-44EC-A7E0-59DD7FF63B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866"/>
          <a:stretch/>
        </p:blipFill>
        <p:spPr>
          <a:xfrm>
            <a:off x="294794" y="4139967"/>
            <a:ext cx="1090713" cy="894257"/>
          </a:xfrm>
          <a:prstGeom prst="rect">
            <a:avLst/>
          </a:prstGeom>
        </p:spPr>
      </p:pic>
      <p:pic>
        <p:nvPicPr>
          <p:cNvPr id="123" name="図 12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B2617289-7DC3-4D61-970E-2D78022F6A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3020"/>
          <a:stretch/>
        </p:blipFill>
        <p:spPr>
          <a:xfrm>
            <a:off x="308699" y="6448149"/>
            <a:ext cx="1090713" cy="842241"/>
          </a:xfrm>
          <a:prstGeom prst="rect">
            <a:avLst/>
          </a:prstGeom>
        </p:spPr>
      </p:pic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154DEDC-86A1-48FE-85A9-4D5E9AE57C63}"/>
              </a:ext>
            </a:extLst>
          </p:cNvPr>
          <p:cNvSpPr/>
          <p:nvPr/>
        </p:nvSpPr>
        <p:spPr>
          <a:xfrm>
            <a:off x="3568096" y="4333640"/>
            <a:ext cx="2813232" cy="52322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＜例＞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級を受検した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年生の中で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番目に得点が高い</a:t>
            </a:r>
            <a:endParaRPr lang="en-US" altLang="ja-JP" sz="8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79787ADC-295B-4041-A958-B512D9780882}"/>
              </a:ext>
            </a:extLst>
          </p:cNvPr>
          <p:cNvSpPr/>
          <p:nvPr/>
        </p:nvSpPr>
        <p:spPr>
          <a:xfrm>
            <a:off x="3568096" y="6493567"/>
            <a:ext cx="2542746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＜例＞学校が推奨する級より上位の級に合格／挑戦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097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2022-03-09T12:01:26Z</dcterms:created>
  <dcterms:modified xsi:type="dcterms:W3CDTF">2022-03-10T11:03:31Z</dcterms:modified>
</cp:coreProperties>
</file>