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6948488" cy="9721850"/>
  <p:notesSz cx="6805613" cy="9939338"/>
  <p:defaultTextStyle>
    <a:defPPr>
      <a:defRPr lang="ja-JP"/>
    </a:defPPr>
    <a:lvl1pPr marL="0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6265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2530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8796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5061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81326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7591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33857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10122" algn="l" defTabSz="95253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2">
          <p15:clr>
            <a:srgbClr val="A4A3A4"/>
          </p15:clr>
        </p15:guide>
        <p15:guide id="2" pos="21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587" y="72"/>
      </p:cViewPr>
      <p:guideLst>
        <p:guide orient="horz" pos="3062"/>
        <p:guide pos="21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21137" y="3020077"/>
            <a:ext cx="5906215" cy="208389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42273" y="5509048"/>
            <a:ext cx="4863942" cy="248447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2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1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7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3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0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693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388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78240" y="519850"/>
            <a:ext cx="1172558" cy="1105860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0569" y="519850"/>
            <a:ext cx="3401864" cy="1105860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63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95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8883" y="6247189"/>
            <a:ext cx="5906215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8883" y="4120536"/>
            <a:ext cx="5906215" cy="212665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62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253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87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50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813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75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338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101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49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0569" y="3024576"/>
            <a:ext cx="2287211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63587" y="3024576"/>
            <a:ext cx="2287211" cy="8553879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84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25" y="389325"/>
            <a:ext cx="6253639" cy="1620308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7425" y="2176164"/>
            <a:ext cx="3070122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425" y="3083086"/>
            <a:ext cx="3070122" cy="56013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29736" y="2176164"/>
            <a:ext cx="3071328" cy="90692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29736" y="3083086"/>
            <a:ext cx="3071328" cy="5601317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02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3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40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7425" y="387074"/>
            <a:ext cx="2286005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16666" y="387075"/>
            <a:ext cx="3884398" cy="8297330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7425" y="2034388"/>
            <a:ext cx="2286005" cy="6650017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97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61952" y="6805296"/>
            <a:ext cx="4169093" cy="803404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61952" y="868665"/>
            <a:ext cx="4169093" cy="5833110"/>
          </a:xfrm>
        </p:spPr>
        <p:txBody>
          <a:bodyPr/>
          <a:lstStyle>
            <a:lvl1pPr marL="0" indent="0">
              <a:buNone/>
              <a:defRPr sz="3300"/>
            </a:lvl1pPr>
            <a:lvl2pPr marL="476265" indent="0">
              <a:buNone/>
              <a:defRPr sz="2900"/>
            </a:lvl2pPr>
            <a:lvl3pPr marL="952530" indent="0">
              <a:buNone/>
              <a:defRPr sz="2500"/>
            </a:lvl3pPr>
            <a:lvl4pPr marL="1428796" indent="0">
              <a:buNone/>
              <a:defRPr sz="2100"/>
            </a:lvl4pPr>
            <a:lvl5pPr marL="1905061" indent="0">
              <a:buNone/>
              <a:defRPr sz="2100"/>
            </a:lvl5pPr>
            <a:lvl6pPr marL="2381326" indent="0">
              <a:buNone/>
              <a:defRPr sz="2100"/>
            </a:lvl6pPr>
            <a:lvl7pPr marL="2857591" indent="0">
              <a:buNone/>
              <a:defRPr sz="2100"/>
            </a:lvl7pPr>
            <a:lvl8pPr marL="3333857" indent="0">
              <a:buNone/>
              <a:defRPr sz="2100"/>
            </a:lvl8pPr>
            <a:lvl9pPr marL="3810122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61952" y="7608700"/>
            <a:ext cx="4169093" cy="1140966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36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7425" y="389325"/>
            <a:ext cx="6253639" cy="1620308"/>
          </a:xfrm>
          <a:prstGeom prst="rect">
            <a:avLst/>
          </a:prstGeom>
        </p:spPr>
        <p:txBody>
          <a:bodyPr vert="horz" lIns="95253" tIns="47627" rIns="95253" bIns="47627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7425" y="2268433"/>
            <a:ext cx="6253639" cy="6415971"/>
          </a:xfrm>
          <a:prstGeom prst="rect">
            <a:avLst/>
          </a:prstGeom>
        </p:spPr>
        <p:txBody>
          <a:bodyPr vert="horz" lIns="95253" tIns="47627" rIns="95253" bIns="47627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7424" y="9010716"/>
            <a:ext cx="1621314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E721A-6B7C-410E-BEE0-F1BE22102897}" type="datetimeFigureOut">
              <a:rPr kumimoji="1" lang="ja-JP" altLang="en-US" smtClean="0"/>
              <a:t>2022/3/8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74067" y="9010716"/>
            <a:ext cx="2200355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79750" y="9010716"/>
            <a:ext cx="1621314" cy="517598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C963B-96A8-4ABA-B230-1ACE96327F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36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253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99" indent="-357199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3931" indent="-297666" algn="l" defTabSz="95253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0663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928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3194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9459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5724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71989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8255" indent="-238133" algn="l" defTabSz="95253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6265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2530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96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5061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81326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591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33857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10122" algn="l" defTabSz="95253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B9C2915F-A978-4E3D-9D07-A5628CEE9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440" y="3599048"/>
            <a:ext cx="4800600" cy="1752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A186A59-A129-423D-9B89-7387DB49CAD1}"/>
              </a:ext>
            </a:extLst>
          </p:cNvPr>
          <p:cNvGrpSpPr/>
          <p:nvPr/>
        </p:nvGrpSpPr>
        <p:grpSpPr>
          <a:xfrm>
            <a:off x="70818" y="279592"/>
            <a:ext cx="7085360" cy="9375389"/>
            <a:chOff x="70818" y="279592"/>
            <a:chExt cx="7085360" cy="9375389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4446636" y="279592"/>
              <a:ext cx="262800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年　　　　　　月　　　　　　日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61876" y="999176"/>
              <a:ext cx="6994302" cy="535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文章読解・作成能力検定（文章検）　</a:t>
              </a:r>
              <a:r>
                <a:rPr kumimoji="1" lang="ja-JP" altLang="en-US" sz="105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級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の申し込みを受け付けました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。下記に検定日当日の注意事項や検定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時間、持ち物など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について書いていますので熟読してください。検定日当日もこの用紙を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持参し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てください。</a:t>
              </a:r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198164" y="1685028"/>
              <a:ext cx="6588448" cy="583610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54122" y="1554222"/>
              <a:ext cx="1500163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先生からのひとこと</a:t>
              </a: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247171" y="2375495"/>
              <a:ext cx="658844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文章</a:t>
              </a:r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　検定日</a:t>
              </a:r>
              <a:r>
                <a:rPr kumimoji="1" lang="ja-JP" altLang="en-US" sz="1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　　　　年　　　　　　月　　　　　　日（　　　　　　　　）</a:t>
              </a:r>
            </a:p>
          </p:txBody>
        </p:sp>
        <p:cxnSp>
          <p:nvCxnSpPr>
            <p:cNvPr id="15" name="直線コネクタ 14"/>
            <p:cNvCxnSpPr/>
            <p:nvPr/>
          </p:nvCxnSpPr>
          <p:spPr>
            <a:xfrm>
              <a:off x="262263" y="2673052"/>
              <a:ext cx="63803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/>
            <p:cNvCxnSpPr/>
            <p:nvPr/>
          </p:nvCxnSpPr>
          <p:spPr>
            <a:xfrm>
              <a:off x="262262" y="3100908"/>
              <a:ext cx="638033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/>
            <p:cNvSpPr txBox="1"/>
            <p:nvPr/>
          </p:nvSpPr>
          <p:spPr>
            <a:xfrm>
              <a:off x="271984" y="2781404"/>
              <a:ext cx="11668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検定会場</a:t>
              </a:r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77317" y="3186386"/>
              <a:ext cx="12813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検定時間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1232849" y="3222333"/>
              <a:ext cx="574175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検定に関する諸注意の説明があるため、各級ともに</a:t>
              </a:r>
              <a:r>
                <a:rPr kumimoji="1"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</a:t>
              </a:r>
              <a:r>
                <a:rPr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開始</a:t>
              </a:r>
              <a:r>
                <a:rPr kumimoji="1"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２０分前には</a:t>
              </a:r>
              <a:r>
                <a:rPr lang="ja-JP" altLang="en-US" sz="11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着席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し</a:t>
              </a:r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てください。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347445" y="5436989"/>
              <a:ext cx="85080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持ち物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1079429" y="5478276"/>
              <a:ext cx="33728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鉛筆またはシャープペンシル（ＨＢ・Ｂ・２Ｂ）、消しゴム</a:t>
              </a:r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18870" y="5725021"/>
              <a:ext cx="171367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当日の注意事項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514520" y="6085061"/>
              <a:ext cx="5940627" cy="269156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59850" y="6106920"/>
              <a:ext cx="6505269" cy="15188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①受検票はありません。当日、この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『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「文章検」検定日当日のご案内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』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を持参してください。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②検定終了後、問題冊子は回収し、後日返却します。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③遅刻の場合、検定時間の半分までに入室す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れ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ば、残り時間での受検が可能ですが、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 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検定時間の半分を過ぎてからの入室は認められず、欠席となります。</a:t>
              </a:r>
              <a:endParaRPr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④同じ検定日の同じ級を、違う</a:t>
              </a:r>
              <a:r>
                <a:rPr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会場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（学校と塾など）で重複して受検することはできません。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⑤検定中における以下の行為は</a:t>
              </a:r>
              <a:r>
                <a:rPr kumimoji="1" lang="ja-JP" altLang="en-US" sz="105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失格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となり、採点対象となりません。くれぐれも注意してください。</a:t>
              </a: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632023" y="8507371"/>
              <a:ext cx="516412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当日欠席した場合は、後日</a:t>
              </a:r>
              <a:r>
                <a:rPr lang="ja-JP" altLang="en-US" sz="11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、問題冊子を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渡します。検定料は返金できません。</a:t>
              </a:r>
              <a:endPara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70818" y="2374553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4844" y="2781404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76226" y="318569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03585" y="5440338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103585" y="5744681"/>
              <a:ext cx="43204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</a:p>
          </p:txBody>
        </p:sp>
        <p:grpSp>
          <p:nvGrpSpPr>
            <p:cNvPr id="21" name="グループ化 20"/>
            <p:cNvGrpSpPr/>
            <p:nvPr/>
          </p:nvGrpSpPr>
          <p:grpSpPr>
            <a:xfrm>
              <a:off x="99392" y="8888323"/>
              <a:ext cx="5805264" cy="766658"/>
              <a:chOff x="99392" y="9014167"/>
              <a:chExt cx="5805264" cy="766658"/>
            </a:xfrm>
          </p:grpSpPr>
          <p:sp>
            <p:nvSpPr>
              <p:cNvPr id="36" name="テキスト ボックス 35"/>
              <p:cNvSpPr txBox="1"/>
              <p:nvPr/>
            </p:nvSpPr>
            <p:spPr>
              <a:xfrm>
                <a:off x="305892" y="9014167"/>
                <a:ext cx="289877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6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合否結果などに関して</a:t>
                </a:r>
              </a:p>
            </p:txBody>
          </p:sp>
          <p:sp>
            <p:nvSpPr>
              <p:cNvPr id="29" name="テキスト ボックス 28"/>
              <p:cNvSpPr txBox="1"/>
              <p:nvPr/>
            </p:nvSpPr>
            <p:spPr>
              <a:xfrm>
                <a:off x="311300" y="9309093"/>
                <a:ext cx="5593356" cy="4717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600"/>
                  </a:lnSpc>
                </a:pP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・検定日の約５日後から文章検ホームページにて標準解答が公開されます。</a:t>
                </a:r>
                <a:endPara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16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</a:t>
                </a: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検定の合否結果は、受検者全員に渡す「検定結果資料」で確認してください。</a:t>
                </a:r>
                <a:endParaRPr kumimoji="1"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40" name="テキスト ボックス 39"/>
              <p:cNvSpPr txBox="1"/>
              <p:nvPr/>
            </p:nvSpPr>
            <p:spPr>
              <a:xfrm>
                <a:off x="99392" y="9014167"/>
                <a:ext cx="43204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4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◆</a:t>
                </a:r>
              </a:p>
            </p:txBody>
          </p:sp>
        </p:grpSp>
        <p:sp>
          <p:nvSpPr>
            <p:cNvPr id="6" name="テキスト ボックス 5"/>
            <p:cNvSpPr txBox="1"/>
            <p:nvPr/>
          </p:nvSpPr>
          <p:spPr>
            <a:xfrm>
              <a:off x="1251926" y="494973"/>
              <a:ext cx="44644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「</a:t>
              </a:r>
              <a:r>
                <a:rPr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文章検</a:t>
              </a:r>
              <a:r>
                <a:rPr kumimoji="1" lang="ja-JP" altLang="en-US" sz="24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」検定日当日のご案内</a:t>
              </a: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1915298" y="5767697"/>
              <a:ext cx="232073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必ず</a:t>
              </a:r>
              <a:r>
                <a:rPr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確認して</a:t>
              </a:r>
              <a:r>
                <a:rPr kumimoji="1" lang="ja-JP" altLang="en-US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ください。</a:t>
              </a:r>
            </a:p>
          </p:txBody>
        </p:sp>
        <p:grpSp>
          <p:nvGrpSpPr>
            <p:cNvPr id="20" name="グループ化 19"/>
            <p:cNvGrpSpPr/>
            <p:nvPr/>
          </p:nvGrpSpPr>
          <p:grpSpPr>
            <a:xfrm>
              <a:off x="1052007" y="7653258"/>
              <a:ext cx="5282208" cy="828640"/>
              <a:chOff x="845077" y="7313762"/>
              <a:chExt cx="5282208" cy="828640"/>
            </a:xfrm>
          </p:grpSpPr>
          <p:sp>
            <p:nvSpPr>
              <p:cNvPr id="1024" name="正方形/長方形 1023"/>
              <p:cNvSpPr/>
              <p:nvPr/>
            </p:nvSpPr>
            <p:spPr>
              <a:xfrm>
                <a:off x="845077" y="7313762"/>
                <a:ext cx="4942517" cy="82864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pic>
            <p:nvPicPr>
              <p:cNvPr id="1027" name="Picture 3" descr="http://frame-illust.com/fi/wp-content/uploads/2015/02/85b0f8a7a34e6e6d712f1fcc34d070e0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5066" y="7469368"/>
                <a:ext cx="575581" cy="57558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4" name="テキスト ボックス 33"/>
              <p:cNvSpPr txBox="1"/>
              <p:nvPr/>
            </p:nvSpPr>
            <p:spPr>
              <a:xfrm>
                <a:off x="1647356" y="7313762"/>
                <a:ext cx="4479929" cy="8250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・携帯電話やその他電子機器の使用（時計代わりの使用も含む）</a:t>
                </a:r>
                <a:endParaRPr kumimoji="1"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・参考書、問題集などを見ること</a:t>
                </a:r>
                <a:endParaRPr lang="en-US" altLang="ja-JP" sz="11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ct val="150000"/>
                  </a:lnSpc>
                </a:pP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・監督者の許可なく、荷物に</a:t>
                </a:r>
                <a:r>
                  <a:rPr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触れ</a:t>
                </a:r>
                <a:r>
                  <a:rPr kumimoji="1" lang="ja-JP" altLang="en-US" sz="11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ること</a:t>
                </a:r>
              </a:p>
            </p:txBody>
          </p:sp>
        </p:grpSp>
      </p:grp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23A74A0-303A-44B1-BDFD-A3305F56F32B}"/>
              </a:ext>
            </a:extLst>
          </p:cNvPr>
          <p:cNvSpPr/>
          <p:nvPr/>
        </p:nvSpPr>
        <p:spPr>
          <a:xfrm>
            <a:off x="290868" y="1790734"/>
            <a:ext cx="6459456" cy="441904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772996E7-94E0-4C2E-A6CD-7FAFC6C69831}"/>
              </a:ext>
            </a:extLst>
          </p:cNvPr>
          <p:cNvSpPr/>
          <p:nvPr/>
        </p:nvSpPr>
        <p:spPr>
          <a:xfrm>
            <a:off x="4482357" y="264175"/>
            <a:ext cx="676412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E868B9B-0C14-4637-9464-8E89E9A57128}"/>
              </a:ext>
            </a:extLst>
          </p:cNvPr>
          <p:cNvSpPr/>
          <p:nvPr/>
        </p:nvSpPr>
        <p:spPr>
          <a:xfrm>
            <a:off x="5446548" y="263754"/>
            <a:ext cx="419960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816C579-A116-4837-8B4D-6B7857853D1C}"/>
              </a:ext>
            </a:extLst>
          </p:cNvPr>
          <p:cNvSpPr/>
          <p:nvPr/>
        </p:nvSpPr>
        <p:spPr>
          <a:xfrm>
            <a:off x="1907576" y="2344316"/>
            <a:ext cx="11961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7DA6894-068E-4017-8A48-E972F55637A4}"/>
              </a:ext>
            </a:extLst>
          </p:cNvPr>
          <p:cNvSpPr/>
          <p:nvPr/>
        </p:nvSpPr>
        <p:spPr>
          <a:xfrm>
            <a:off x="3438644" y="2340645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762640F4-C29C-4AF2-9B51-B4751B23C19F}"/>
              </a:ext>
            </a:extLst>
          </p:cNvPr>
          <p:cNvSpPr/>
          <p:nvPr/>
        </p:nvSpPr>
        <p:spPr>
          <a:xfrm>
            <a:off x="4412970" y="2336386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0A27284-1082-4CC7-9FEC-2BDC02E539EA}"/>
              </a:ext>
            </a:extLst>
          </p:cNvPr>
          <p:cNvSpPr/>
          <p:nvPr/>
        </p:nvSpPr>
        <p:spPr>
          <a:xfrm>
            <a:off x="5682912" y="2354739"/>
            <a:ext cx="695670" cy="295257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B99372C7-B7E0-4AEB-8571-58AE6896679E}"/>
              </a:ext>
            </a:extLst>
          </p:cNvPr>
          <p:cNvSpPr/>
          <p:nvPr/>
        </p:nvSpPr>
        <p:spPr>
          <a:xfrm>
            <a:off x="1251926" y="2746408"/>
            <a:ext cx="5365064" cy="30777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584D3FDA-74AB-4A20-AD4E-860B9ACF553B}"/>
              </a:ext>
            </a:extLst>
          </p:cNvPr>
          <p:cNvSpPr/>
          <p:nvPr/>
        </p:nvSpPr>
        <p:spPr>
          <a:xfrm>
            <a:off x="6123027" y="271816"/>
            <a:ext cx="419960" cy="27852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A9A82F12-D30E-437E-9B7D-ABC59A15DACD}"/>
              </a:ext>
            </a:extLst>
          </p:cNvPr>
          <p:cNvSpPr/>
          <p:nvPr/>
        </p:nvSpPr>
        <p:spPr>
          <a:xfrm>
            <a:off x="2299963" y="1001953"/>
            <a:ext cx="294415" cy="228712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1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A1C75D6-A463-4AD7-877E-7B224F84924A}"/>
              </a:ext>
            </a:extLst>
          </p:cNvPr>
          <p:cNvSpPr/>
          <p:nvPr/>
        </p:nvSpPr>
        <p:spPr>
          <a:xfrm>
            <a:off x="1305958" y="3727117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3D8A7891-1F35-4483-8B6A-CDEF42D2601B}"/>
              </a:ext>
            </a:extLst>
          </p:cNvPr>
          <p:cNvSpPr/>
          <p:nvPr/>
        </p:nvSpPr>
        <p:spPr>
          <a:xfrm>
            <a:off x="2014526" y="3730631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4A39223-6C5D-4A7E-ADB8-6A4F446CD816}"/>
              </a:ext>
            </a:extLst>
          </p:cNvPr>
          <p:cNvSpPr/>
          <p:nvPr/>
        </p:nvSpPr>
        <p:spPr>
          <a:xfrm>
            <a:off x="2833812" y="3732417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8259D4BF-B3A8-49DB-96E0-C5359E1F7E88}"/>
              </a:ext>
            </a:extLst>
          </p:cNvPr>
          <p:cNvSpPr/>
          <p:nvPr/>
        </p:nvSpPr>
        <p:spPr>
          <a:xfrm>
            <a:off x="3512585" y="3732417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2" name="正方形/長方形 91">
            <a:extLst>
              <a:ext uri="{FF2B5EF4-FFF2-40B4-BE49-F238E27FC236}">
                <a16:creationId xmlns:a16="http://schemas.microsoft.com/office/drawing/2014/main" id="{BC499513-7D44-47DA-B776-1E2E251DED47}"/>
              </a:ext>
            </a:extLst>
          </p:cNvPr>
          <p:cNvSpPr/>
          <p:nvPr/>
        </p:nvSpPr>
        <p:spPr>
          <a:xfrm>
            <a:off x="1305958" y="4135281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2592959C-443F-4E4B-BAC4-2D6130623F29}"/>
              </a:ext>
            </a:extLst>
          </p:cNvPr>
          <p:cNvSpPr/>
          <p:nvPr/>
        </p:nvSpPr>
        <p:spPr>
          <a:xfrm>
            <a:off x="2014526" y="4138795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4" name="正方形/長方形 93">
            <a:extLst>
              <a:ext uri="{FF2B5EF4-FFF2-40B4-BE49-F238E27FC236}">
                <a16:creationId xmlns:a16="http://schemas.microsoft.com/office/drawing/2014/main" id="{21B92181-E72E-4F86-B938-50D5A0029D22}"/>
              </a:ext>
            </a:extLst>
          </p:cNvPr>
          <p:cNvSpPr/>
          <p:nvPr/>
        </p:nvSpPr>
        <p:spPr>
          <a:xfrm>
            <a:off x="2833812" y="4140581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895E8290-3C97-4062-8C83-6AD55E0E6638}"/>
              </a:ext>
            </a:extLst>
          </p:cNvPr>
          <p:cNvSpPr/>
          <p:nvPr/>
        </p:nvSpPr>
        <p:spPr>
          <a:xfrm>
            <a:off x="3512585" y="4140581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E0B360E6-D094-4769-A97C-EA7AA603F340}"/>
              </a:ext>
            </a:extLst>
          </p:cNvPr>
          <p:cNvSpPr/>
          <p:nvPr/>
        </p:nvSpPr>
        <p:spPr>
          <a:xfrm>
            <a:off x="1305958" y="4532916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D2D4E0B0-73A2-4C5A-9700-1347FFE9BB4D}"/>
              </a:ext>
            </a:extLst>
          </p:cNvPr>
          <p:cNvSpPr/>
          <p:nvPr/>
        </p:nvSpPr>
        <p:spPr>
          <a:xfrm>
            <a:off x="2014526" y="4536430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4FF7B614-6710-4090-AB10-21459F61D4C2}"/>
              </a:ext>
            </a:extLst>
          </p:cNvPr>
          <p:cNvSpPr/>
          <p:nvPr/>
        </p:nvSpPr>
        <p:spPr>
          <a:xfrm>
            <a:off x="2833812" y="4538216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F6E92AA-B80A-421C-8318-13BBDA1B1493}"/>
              </a:ext>
            </a:extLst>
          </p:cNvPr>
          <p:cNvSpPr/>
          <p:nvPr/>
        </p:nvSpPr>
        <p:spPr>
          <a:xfrm>
            <a:off x="3512585" y="4538216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74BEA1BB-1162-4D0B-9F18-8AE08F109DFD}"/>
              </a:ext>
            </a:extLst>
          </p:cNvPr>
          <p:cNvSpPr/>
          <p:nvPr/>
        </p:nvSpPr>
        <p:spPr>
          <a:xfrm>
            <a:off x="1305958" y="4929039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2D58A1B8-E2F8-4047-B7A7-6946C61E2B6C}"/>
              </a:ext>
            </a:extLst>
          </p:cNvPr>
          <p:cNvSpPr/>
          <p:nvPr/>
        </p:nvSpPr>
        <p:spPr>
          <a:xfrm>
            <a:off x="2014526" y="4932553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9D292CA-EBB5-44B7-8F41-2AED730CDD7A}"/>
              </a:ext>
            </a:extLst>
          </p:cNvPr>
          <p:cNvSpPr/>
          <p:nvPr/>
        </p:nvSpPr>
        <p:spPr>
          <a:xfrm>
            <a:off x="2833812" y="4934339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2B61399B-72A5-4642-BE61-D19D8F41F9C8}"/>
              </a:ext>
            </a:extLst>
          </p:cNvPr>
          <p:cNvSpPr/>
          <p:nvPr/>
        </p:nvSpPr>
        <p:spPr>
          <a:xfrm>
            <a:off x="3512585" y="4934339"/>
            <a:ext cx="360000" cy="288296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ja-JP" altLang="en-US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861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359</Words>
  <Application>Microsoft Office PowerPoint</Application>
  <PresentationFormat>ユーザー設定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2022-03-08T06:44:39Z</dcterms:created>
  <dcterms:modified xsi:type="dcterms:W3CDTF">2022-03-08T06:44:42Z</dcterms:modified>
</cp:coreProperties>
</file>